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emf" ContentType="image/x-emf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578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909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7404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617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1080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769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368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968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06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1246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3263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F2CE0-8010-4496-91CA-BF1DCD3832FF}" type="datetimeFigureOut">
              <a:rPr lang="fr-FR" smtClean="0"/>
              <a:t>23/07/2015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AF434-53A0-4661-9A0C-6D2AE365BB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325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53" y="881597"/>
            <a:ext cx="2623331" cy="26200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874" y="836712"/>
            <a:ext cx="2713214" cy="270982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836712"/>
            <a:ext cx="2671473" cy="266813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27" y="3394134"/>
            <a:ext cx="2820357" cy="281683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878" y="3456762"/>
            <a:ext cx="2784032" cy="278055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20553" y="98072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131985" y="8805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156176" y="79606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390869" y="3456762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102301" y="335655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126492" y="327209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911" y="3429000"/>
            <a:ext cx="2761546" cy="2758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9015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C83FF161F3B841941599B364E7044C" ma:contentTypeVersion="7" ma:contentTypeDescription="Create a new document." ma:contentTypeScope="" ma:versionID="b335c58d47bbffc078f80549843333cf">
  <xsd:schema xmlns:xsd="http://www.w3.org/2001/XMLSchema" xmlns:p="http://schemas.microsoft.com/office/2006/metadata/properties" xmlns:ns2="3f9d1bc5-151b-4dd0-b288-06f212744711" targetNamespace="http://schemas.microsoft.com/office/2006/metadata/properties" ma:root="true" ma:fieldsID="46480fc9d121ec2d3a4c8722f7a88dd3" ns2:_="">
    <xsd:import namespace="3f9d1bc5-151b-4dd0-b288-06f212744711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f9d1bc5-151b-4dd0-b288-06f212744711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Id xmlns="3f9d1bc5-151b-4dd0-b288-06f212744711">Presentation 2.PPTX</DocumentId>
    <IsDeleted xmlns="3f9d1bc5-151b-4dd0-b288-06f212744711">false</IsDeleted>
    <StageName xmlns="3f9d1bc5-151b-4dd0-b288-06f212744711" xsi:nil="true"/>
    <Checked_x0020_Out_x0020_To xmlns="3f9d1bc5-151b-4dd0-b288-06f212744711">
      <UserInfo>
        <DisplayName/>
        <AccountId xsi:nil="true"/>
        <AccountType/>
      </UserInfo>
    </Checked_x0020_Out_x0020_To>
    <DocumentType xmlns="3f9d1bc5-151b-4dd0-b288-06f212744711">Presentation</DocumentType>
    <FileFormat xmlns="3f9d1bc5-151b-4dd0-b288-06f212744711">PPTX</FileFormat>
    <TitleName xmlns="3f9d1bc5-151b-4dd0-b288-06f212744711">Presentation 2.PPTX</TitleName>
  </documentManagement>
</p:properties>
</file>

<file path=customXml/itemProps1.xml><?xml version="1.0" encoding="utf-8"?>
<ds:datastoreItem xmlns:ds="http://schemas.openxmlformats.org/officeDocument/2006/customXml" ds:itemID="{88C4E39F-2426-4B63-84AC-222B4BB8956C}"/>
</file>

<file path=customXml/itemProps2.xml><?xml version="1.0" encoding="utf-8"?>
<ds:datastoreItem xmlns:ds="http://schemas.openxmlformats.org/officeDocument/2006/customXml" ds:itemID="{9F962F35-96A8-41E4-93C1-E13C9637E3BA}"/>
</file>

<file path=customXml/itemProps3.xml><?xml version="1.0" encoding="utf-8"?>
<ds:datastoreItem xmlns:ds="http://schemas.openxmlformats.org/officeDocument/2006/customXml" ds:itemID="{4D3E3CDB-D8FC-4441-A991-A27F747BD697}"/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6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Sergine</dc:creator>
  <cp:lastModifiedBy>Sergine</cp:lastModifiedBy>
  <cp:revision>4</cp:revision>
  <dcterms:created xsi:type="dcterms:W3CDTF">2015-06-19T07:23:52Z</dcterms:created>
  <dcterms:modified xsi:type="dcterms:W3CDTF">2015-07-23T14:52:40Z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0x01010077C83FF161F3B841941599B364E7044C</vt:lpwstr>
  </property>
</Properties>
</file>