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75" autoAdjust="0"/>
  </p:normalViewPr>
  <p:slideViewPr>
    <p:cSldViewPr snapToGrid="0" snapToObjects="1">
      <p:cViewPr>
        <p:scale>
          <a:sx n="150" d="100"/>
          <a:sy n="150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48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79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660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10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500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90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73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56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78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2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FF555-1350-4941-8A76-FCD4FD24C728}" type="datetimeFigureOut">
              <a:rPr lang="en-US" smtClean="0"/>
              <a:t>9/25/15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365B7-AE8E-164B-BDE4-83215BF13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0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16571" y="551762"/>
            <a:ext cx="3000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A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834" y="859539"/>
            <a:ext cx="5638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1 - Layout 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12" y="2343086"/>
            <a:ext cx="6910614" cy="2074615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8437" y="2147704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/>
              <a:t>B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347354" y="4910128"/>
            <a:ext cx="8450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Supplementary Figure 1. Influence of the rs874040 SNP on RBPJ isoform expression</a:t>
            </a:r>
            <a:r>
              <a:rPr lang="en-US" sz="1200" dirty="0" smtClean="0">
                <a:latin typeface="Arial"/>
                <a:cs typeface="Arial"/>
              </a:rPr>
              <a:t>. (</a:t>
            </a:r>
            <a:r>
              <a:rPr lang="en-US" sz="1200" b="1" dirty="0" smtClean="0">
                <a:latin typeface="Arial"/>
                <a:cs typeface="Arial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)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Four </a:t>
            </a:r>
            <a:r>
              <a:rPr lang="en-US" sz="1200" dirty="0">
                <a:latin typeface="Arial"/>
                <a:cs typeface="Arial"/>
              </a:rPr>
              <a:t>human </a:t>
            </a:r>
            <a:r>
              <a:rPr lang="en-US" sz="1200" i="1" dirty="0">
                <a:latin typeface="Arial"/>
                <a:cs typeface="Arial"/>
              </a:rPr>
              <a:t>RBPJ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isoforms </a:t>
            </a:r>
            <a:r>
              <a:rPr lang="en-US" sz="1200" dirty="0">
                <a:latin typeface="Arial"/>
                <a:cs typeface="Arial"/>
              </a:rPr>
              <a:t>varying in their N-terminal domain </a:t>
            </a:r>
            <a:r>
              <a:rPr lang="en-US" sz="1200" dirty="0" smtClean="0">
                <a:latin typeface="Arial"/>
                <a:cs typeface="Arial"/>
              </a:rPr>
              <a:t>are shown. (</a:t>
            </a:r>
            <a:r>
              <a:rPr lang="en-US" sz="1200" b="1" dirty="0" smtClean="0">
                <a:latin typeface="Arial"/>
                <a:cs typeface="Arial"/>
              </a:rPr>
              <a:t>B</a:t>
            </a:r>
            <a:r>
              <a:rPr lang="en-US" sz="1200" dirty="0" smtClean="0">
                <a:latin typeface="Arial"/>
                <a:cs typeface="Arial"/>
              </a:rPr>
              <a:t>) </a:t>
            </a:r>
            <a:r>
              <a:rPr lang="en-US" sz="1200" dirty="0">
                <a:latin typeface="Arial"/>
                <a:cs typeface="Arial"/>
              </a:rPr>
              <a:t>CD4</a:t>
            </a:r>
            <a:r>
              <a:rPr lang="en-US" sz="1200" baseline="30000" dirty="0">
                <a:latin typeface="Arial"/>
                <a:cs typeface="Arial"/>
              </a:rPr>
              <a:t>+</a:t>
            </a:r>
            <a:r>
              <a:rPr lang="en-US" sz="1200" dirty="0">
                <a:latin typeface="Arial"/>
                <a:cs typeface="Arial"/>
              </a:rPr>
              <a:t>CD45RO</a:t>
            </a:r>
            <a:r>
              <a:rPr lang="en-US" sz="1200" baseline="30000" dirty="0">
                <a:latin typeface="Arial"/>
                <a:cs typeface="Arial"/>
              </a:rPr>
              <a:t>+</a:t>
            </a:r>
            <a:r>
              <a:rPr lang="en-US" sz="1200" dirty="0">
                <a:latin typeface="Arial"/>
                <a:cs typeface="Arial"/>
              </a:rPr>
              <a:t> T cells were isolated from peripheral blood of healthy subjects bearing risk (CC), protective (GG) or heterozygous for the rs874040 allele. Cells </a:t>
            </a:r>
            <a:r>
              <a:rPr lang="en-US" sz="1200" dirty="0" smtClean="0">
                <a:latin typeface="Arial"/>
                <a:cs typeface="Arial"/>
              </a:rPr>
              <a:t>were stimulated </a:t>
            </a:r>
            <a:r>
              <a:rPr lang="en-US" sz="1200" dirty="0">
                <a:latin typeface="Arial"/>
                <a:cs typeface="Arial"/>
              </a:rPr>
              <a:t>with anti-CD3/</a:t>
            </a:r>
            <a:r>
              <a:rPr lang="en-US" sz="1200" dirty="0" smtClean="0">
                <a:latin typeface="Arial"/>
                <a:cs typeface="Arial"/>
              </a:rPr>
              <a:t>CD28 for 3 </a:t>
            </a:r>
            <a:r>
              <a:rPr lang="en-US" sz="1200" dirty="0" err="1" smtClean="0">
                <a:latin typeface="Arial"/>
                <a:cs typeface="Arial"/>
              </a:rPr>
              <a:t>hrs</a:t>
            </a:r>
            <a:r>
              <a:rPr lang="en-US" sz="1200" dirty="0" smtClean="0">
                <a:latin typeface="Arial"/>
                <a:cs typeface="Arial"/>
              </a:rPr>
              <a:t> and </a:t>
            </a:r>
            <a:r>
              <a:rPr lang="en-US" sz="1200" dirty="0">
                <a:latin typeface="Arial"/>
                <a:cs typeface="Arial"/>
              </a:rPr>
              <a:t>RBPJ </a:t>
            </a:r>
            <a:r>
              <a:rPr lang="en-US" sz="1200" dirty="0" smtClean="0">
                <a:latin typeface="Arial"/>
                <a:cs typeface="Arial"/>
              </a:rPr>
              <a:t>isoform expression was measured by </a:t>
            </a:r>
            <a:r>
              <a:rPr lang="en-US" sz="1200" dirty="0" err="1">
                <a:latin typeface="Arial"/>
                <a:cs typeface="Arial"/>
              </a:rPr>
              <a:t>Taqman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PCR.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Groups were compared by Wilcoxon matched pairs test and adjusted for batch, age and gender. Each dot represents an individual (n=12-15/group). </a:t>
            </a:r>
          </a:p>
        </p:txBody>
      </p:sp>
    </p:spTree>
    <p:extLst>
      <p:ext uri="{BB962C8B-B14F-4D97-AF65-F5344CB8AC3E}">
        <p14:creationId xmlns:p14="http://schemas.microsoft.com/office/powerpoint/2010/main" val="1496442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85252" y="148795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A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80466" y="220133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B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5252" y="2677584"/>
            <a:ext cx="57949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Supplementary Figure 2. RBPJ expression in not influenced by therapy in RA patients</a:t>
            </a:r>
            <a:r>
              <a:rPr lang="en-US" sz="1200" dirty="0" smtClean="0">
                <a:latin typeface="Arial"/>
                <a:cs typeface="Arial"/>
              </a:rPr>
              <a:t>. (</a:t>
            </a:r>
            <a:r>
              <a:rPr lang="en-US" sz="1200" b="1" dirty="0" smtClean="0">
                <a:latin typeface="Arial"/>
                <a:cs typeface="Arial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) Anti-TNF or Rituximab therapy does not regulate RBPJ mRNA expression in memory T cells of RA patients. (</a:t>
            </a:r>
            <a:r>
              <a:rPr lang="en-US" sz="1200" b="1" dirty="0" smtClean="0">
                <a:latin typeface="Arial"/>
                <a:cs typeface="Arial"/>
              </a:rPr>
              <a:t>B</a:t>
            </a:r>
            <a:r>
              <a:rPr lang="en-US" sz="1200" dirty="0" smtClean="0">
                <a:latin typeface="Arial"/>
                <a:cs typeface="Arial"/>
              </a:rPr>
              <a:t>) Additionally, </a:t>
            </a:r>
            <a:r>
              <a:rPr lang="en-US" sz="1200" dirty="0">
                <a:latin typeface="Arial"/>
                <a:cs typeface="Arial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trend, but no significant correlation between RBPJ expression and age in RA patients.  </a:t>
            </a:r>
          </a:p>
        </p:txBody>
      </p:sp>
      <p:pic>
        <p:nvPicPr>
          <p:cNvPr id="11" name="Picture 10" descr="1 - Layout 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334" y="302684"/>
            <a:ext cx="51816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0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3437</TotalTime>
  <Words>182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Bradshaw</dc:creator>
  <cp:lastModifiedBy>Wassim  Elyaman</cp:lastModifiedBy>
  <cp:revision>42</cp:revision>
  <dcterms:created xsi:type="dcterms:W3CDTF">2015-02-24T20:37:19Z</dcterms:created>
  <dcterms:modified xsi:type="dcterms:W3CDTF">2015-09-25T16:33:03Z</dcterms:modified>
</cp:coreProperties>
</file>