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4988" cy="100187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670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19724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99143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69959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662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86470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05239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3572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00061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2015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44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28256-93C7-4808-A4DF-A830E1B1A61B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2490E-A12D-4AB0-85A3-6D6A47E5D01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108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LANCA B\Downloads\venn_result7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890697"/>
            <a:ext cx="4320000" cy="42664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BLANCA B\Downloads\venn_result1599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" y="917928"/>
            <a:ext cx="4320000" cy="42664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804044" y="827420"/>
            <a:ext cx="4360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TG</a:t>
            </a:r>
            <a:endParaRPr lang="es-ES" b="1" dirty="0"/>
          </a:p>
        </p:txBody>
      </p:sp>
      <p:sp>
        <p:nvSpPr>
          <p:cNvPr id="5" name="4 CuadroTexto"/>
          <p:cNvSpPr txBox="1"/>
          <p:nvPr/>
        </p:nvSpPr>
        <p:spPr>
          <a:xfrm rot="1920000">
            <a:off x="2793210" y="863928"/>
            <a:ext cx="4360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TG</a:t>
            </a:r>
            <a:endParaRPr lang="es-ES" b="1" dirty="0"/>
          </a:p>
        </p:txBody>
      </p:sp>
      <p:sp>
        <p:nvSpPr>
          <p:cNvPr id="6" name="5 CuadroTexto"/>
          <p:cNvSpPr txBox="1"/>
          <p:nvPr/>
        </p:nvSpPr>
        <p:spPr>
          <a:xfrm rot="1680000">
            <a:off x="7337112" y="845453"/>
            <a:ext cx="4360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TG</a:t>
            </a:r>
            <a:endParaRPr lang="es-ES" b="1" dirty="0"/>
          </a:p>
        </p:txBody>
      </p:sp>
      <p:sp>
        <p:nvSpPr>
          <p:cNvPr id="7" name="6 CuadroTexto"/>
          <p:cNvSpPr txBox="1"/>
          <p:nvPr/>
        </p:nvSpPr>
        <p:spPr>
          <a:xfrm rot="-2820000">
            <a:off x="167169" y="1565195"/>
            <a:ext cx="5774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BMI</a:t>
            </a:r>
            <a:endParaRPr lang="es-ES" b="1" dirty="0"/>
          </a:p>
        </p:txBody>
      </p:sp>
      <p:sp>
        <p:nvSpPr>
          <p:cNvPr id="8" name="7 CuadroTexto"/>
          <p:cNvSpPr txBox="1"/>
          <p:nvPr/>
        </p:nvSpPr>
        <p:spPr>
          <a:xfrm rot="-2820000">
            <a:off x="4711071" y="1565195"/>
            <a:ext cx="5774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BMI</a:t>
            </a:r>
            <a:endParaRPr lang="es-ES" b="1" dirty="0"/>
          </a:p>
        </p:txBody>
      </p:sp>
      <p:sp>
        <p:nvSpPr>
          <p:cNvPr id="9" name="8 CuadroTexto"/>
          <p:cNvSpPr txBox="1"/>
          <p:nvPr/>
        </p:nvSpPr>
        <p:spPr>
          <a:xfrm rot="5400000">
            <a:off x="4100236" y="2741212"/>
            <a:ext cx="5741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HDL</a:t>
            </a:r>
            <a:endParaRPr lang="es-ES" b="1" dirty="0"/>
          </a:p>
        </p:txBody>
      </p:sp>
      <p:sp>
        <p:nvSpPr>
          <p:cNvPr id="10" name="9 CuadroTexto"/>
          <p:cNvSpPr txBox="1"/>
          <p:nvPr/>
        </p:nvSpPr>
        <p:spPr>
          <a:xfrm rot="5400000">
            <a:off x="8643642" y="2667336"/>
            <a:ext cx="5741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HDL</a:t>
            </a:r>
            <a:endParaRPr lang="es-ES" b="1" dirty="0"/>
          </a:p>
        </p:txBody>
      </p:sp>
      <p:sp>
        <p:nvSpPr>
          <p:cNvPr id="11" name="10 CuadroTexto"/>
          <p:cNvSpPr txBox="1"/>
          <p:nvPr/>
        </p:nvSpPr>
        <p:spPr>
          <a:xfrm rot="-1440000">
            <a:off x="3056236" y="4841928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LDL</a:t>
            </a:r>
            <a:endParaRPr lang="es-ES" b="1" dirty="0"/>
          </a:p>
        </p:txBody>
      </p:sp>
      <p:sp>
        <p:nvSpPr>
          <p:cNvPr id="12" name="11 CuadroTexto"/>
          <p:cNvSpPr txBox="1"/>
          <p:nvPr/>
        </p:nvSpPr>
        <p:spPr>
          <a:xfrm rot="-1440000">
            <a:off x="7472323" y="4888181"/>
            <a:ext cx="5261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LDL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 rot="3180000" flipH="1">
            <a:off x="4395642" y="4247928"/>
            <a:ext cx="12648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Cholesterol</a:t>
            </a:r>
            <a:endParaRPr lang="es-ES" b="1" dirty="0"/>
          </a:p>
        </p:txBody>
      </p:sp>
      <p:sp>
        <p:nvSpPr>
          <p:cNvPr id="14" name="13 CuadroTexto"/>
          <p:cNvSpPr txBox="1"/>
          <p:nvPr/>
        </p:nvSpPr>
        <p:spPr>
          <a:xfrm rot="3180000" flipH="1">
            <a:off x="-80684" y="4400328"/>
            <a:ext cx="12648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Cholesterol</a:t>
            </a:r>
            <a:endParaRPr lang="es-ES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661939" y="5343599"/>
            <a:ext cx="884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u="sng" dirty="0" smtClean="0"/>
              <a:t>OTUS</a:t>
            </a:r>
            <a:endParaRPr lang="es-ES" sz="2400" b="1" u="sng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899589" y="5343599"/>
            <a:ext cx="1696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u="sng" dirty="0" err="1" smtClean="0"/>
              <a:t>Taxonomies</a:t>
            </a:r>
            <a:endParaRPr lang="es-ES" sz="2400" b="1" u="sng" dirty="0"/>
          </a:p>
        </p:txBody>
      </p:sp>
      <p:sp>
        <p:nvSpPr>
          <p:cNvPr id="2" name="1 CuadroTexto"/>
          <p:cNvSpPr txBox="1"/>
          <p:nvPr/>
        </p:nvSpPr>
        <p:spPr>
          <a:xfrm>
            <a:off x="35496" y="188640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a</a:t>
            </a:r>
            <a:endParaRPr lang="es-ES" sz="2800" b="1" dirty="0"/>
          </a:p>
        </p:txBody>
      </p:sp>
      <p:sp>
        <p:nvSpPr>
          <p:cNvPr id="17" name="16 Rectángulo"/>
          <p:cNvSpPr/>
          <p:nvPr/>
        </p:nvSpPr>
        <p:spPr>
          <a:xfrm>
            <a:off x="23666" y="188640"/>
            <a:ext cx="9120334" cy="57606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18 Conector recto"/>
          <p:cNvCxnSpPr/>
          <p:nvPr/>
        </p:nvCxnSpPr>
        <p:spPr>
          <a:xfrm>
            <a:off x="4572000" y="188640"/>
            <a:ext cx="0" cy="5760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644008" y="18864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b</a:t>
            </a:r>
            <a:endParaRPr lang="es-ES" sz="28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79820" y="6157091"/>
            <a:ext cx="8604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S3 Fig. The number of OTUs (a) or taxonomies (b) associated with TG, HDL, LDL, cholesterol and BMI at FD &lt; 0.05, and their overlaps with each other.</a:t>
            </a:r>
            <a:r>
              <a:rPr lang="en-US" sz="1200" dirty="0" smtClean="0"/>
              <a:t> </a:t>
            </a:r>
            <a:r>
              <a:rPr lang="en-US" sz="1200" dirty="0" smtClean="0"/>
              <a:t>BMI indicates body mass index; TG, triglycerides; HDL, high-density lipoprotein; LDL, low-density lipoprotein; and TC, total cholesterol</a:t>
            </a:r>
            <a:r>
              <a:rPr lang="en-US" sz="1200" dirty="0" smtClean="0"/>
              <a:t>.</a:t>
            </a:r>
            <a:endParaRPr lang="es-ES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42622009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79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BLANCA LANDA</dc:creator>
  <cp:lastModifiedBy>Antonio Camargo</cp:lastModifiedBy>
  <cp:revision>8</cp:revision>
  <cp:lastPrinted>2015-12-26T09:34:07Z</cp:lastPrinted>
  <dcterms:created xsi:type="dcterms:W3CDTF">2015-12-25T18:41:10Z</dcterms:created>
  <dcterms:modified xsi:type="dcterms:W3CDTF">2015-12-30T13:25:56Z</dcterms:modified>
</cp:coreProperties>
</file>