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224" y="59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406784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61056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84855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327596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94745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572881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34944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591659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65440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366814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23210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1C7E1-D593-4FF8-B087-6E29FAB82284}" type="datetimeFigureOut">
              <a:rPr lang="es-ES_tradnl" smtClean="0"/>
              <a:pPr/>
              <a:t>30/12/2015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17E4A-05A9-4887-8274-1DA5ADB55BC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xmlns="" val="140444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40" y="776536"/>
            <a:ext cx="6012000" cy="397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903394" y="2562447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16600" y="2562447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508599" y="2562447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862920" y="2562447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888018" y="2562447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201224" y="2562447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493223" y="2562447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847544" y="2562447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969225" y="4540004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282431" y="4540004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2574430" y="4540004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2928751" y="4540004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953849" y="4540004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267055" y="4540004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4559054" y="4540004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4913375" y="4540004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865575" y="2552921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5178781" y="2552921"/>
            <a:ext cx="3818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_tradnl" sz="9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5470780" y="2552921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5825101" y="2552921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es-ES_tradnl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230093" y="2720752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_trad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es-ES_tradnl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3223157" y="2720189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_trad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es-ES_tradnl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5205477" y="2710663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_trad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es-ES_tradnl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2306013" y="4693546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_trad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es-ES_tradnl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4288333" y="4684020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_trad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es-ES_tradnl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62112" y="1163484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BMI</a:t>
            </a:r>
            <a:endParaRPr lang="es-E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4805438" y="1161976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HDL</a:t>
            </a:r>
            <a:endParaRPr lang="es-E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1907307" y="3146450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LDL-c</a:t>
            </a:r>
            <a:endParaRPr lang="es-E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890640" y="3149625"/>
            <a:ext cx="3561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TC</a:t>
            </a:r>
            <a:endParaRPr lang="es-E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188640" y="5457056"/>
            <a:ext cx="6453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S4 Fig. Contribution of the gut </a:t>
            </a:r>
            <a:r>
              <a:rPr lang="en-US" sz="1200" b="1" dirty="0" err="1" smtClean="0"/>
              <a:t>microbiome</a:t>
            </a:r>
            <a:r>
              <a:rPr lang="en-US" sz="1200" b="1" dirty="0" smtClean="0"/>
              <a:t> to body mass index and lipids</a:t>
            </a:r>
            <a:r>
              <a:rPr lang="en-US" sz="1200" b="1" dirty="0" smtClean="0"/>
              <a:t>. </a:t>
            </a:r>
            <a:r>
              <a:rPr lang="en-US" sz="1200" dirty="0" smtClean="0"/>
              <a:t>Variation explained by gut microbes at different levels of significance. BMI indicates body mass index; TG, triglycerides; HDL, high-density lipoprotein; LDL, low-density lipoprotein; and TC, total cholesterol.</a:t>
            </a:r>
            <a:r>
              <a:rPr lang="en-US" sz="1200" b="1" dirty="0" smtClean="0"/>
              <a:t> 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xmlns="" val="130585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86</Words>
  <Application>Microsoft Office PowerPoint</Application>
  <PresentationFormat>A4 (210 x 297 mm)</PresentationFormat>
  <Paragraphs>30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JANavas</dc:creator>
  <cp:lastModifiedBy>Antonio Camargo</cp:lastModifiedBy>
  <cp:revision>6</cp:revision>
  <dcterms:created xsi:type="dcterms:W3CDTF">2015-12-24T11:13:13Z</dcterms:created>
  <dcterms:modified xsi:type="dcterms:W3CDTF">2015-12-30T13:26:27Z</dcterms:modified>
</cp:coreProperties>
</file>