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57B4-7108-4D62-AD9E-23CF8AA5E3C9}" type="datetimeFigureOut">
              <a:rPr lang="zh-TW" altLang="en-US" smtClean="0"/>
              <a:t>2016/2/2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4B5C1-DD03-4724-A137-72D6390E053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42206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57B4-7108-4D62-AD9E-23CF8AA5E3C9}" type="datetimeFigureOut">
              <a:rPr lang="zh-TW" altLang="en-US" smtClean="0"/>
              <a:t>2016/2/2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4B5C1-DD03-4724-A137-72D6390E053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20358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57B4-7108-4D62-AD9E-23CF8AA5E3C9}" type="datetimeFigureOut">
              <a:rPr lang="zh-TW" altLang="en-US" smtClean="0"/>
              <a:t>2016/2/2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4B5C1-DD03-4724-A137-72D6390E053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49086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57B4-7108-4D62-AD9E-23CF8AA5E3C9}" type="datetimeFigureOut">
              <a:rPr lang="zh-TW" altLang="en-US" smtClean="0"/>
              <a:t>2016/2/2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4B5C1-DD03-4724-A137-72D6390E053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40920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57B4-7108-4D62-AD9E-23CF8AA5E3C9}" type="datetimeFigureOut">
              <a:rPr lang="zh-TW" altLang="en-US" smtClean="0"/>
              <a:t>2016/2/2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4B5C1-DD03-4724-A137-72D6390E053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57018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57B4-7108-4D62-AD9E-23CF8AA5E3C9}" type="datetimeFigureOut">
              <a:rPr lang="zh-TW" altLang="en-US" smtClean="0"/>
              <a:t>2016/2/2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4B5C1-DD03-4724-A137-72D6390E053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81590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57B4-7108-4D62-AD9E-23CF8AA5E3C9}" type="datetimeFigureOut">
              <a:rPr lang="zh-TW" altLang="en-US" smtClean="0"/>
              <a:t>2016/2/2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4B5C1-DD03-4724-A137-72D6390E053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3671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57B4-7108-4D62-AD9E-23CF8AA5E3C9}" type="datetimeFigureOut">
              <a:rPr lang="zh-TW" altLang="en-US" smtClean="0"/>
              <a:t>2016/2/2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4B5C1-DD03-4724-A137-72D6390E053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76930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57B4-7108-4D62-AD9E-23CF8AA5E3C9}" type="datetimeFigureOut">
              <a:rPr lang="zh-TW" altLang="en-US" smtClean="0"/>
              <a:t>2016/2/2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4B5C1-DD03-4724-A137-72D6390E053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6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57B4-7108-4D62-AD9E-23CF8AA5E3C9}" type="datetimeFigureOut">
              <a:rPr lang="zh-TW" altLang="en-US" smtClean="0"/>
              <a:t>2016/2/2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4B5C1-DD03-4724-A137-72D6390E053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9066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57B4-7108-4D62-AD9E-23CF8AA5E3C9}" type="datetimeFigureOut">
              <a:rPr lang="zh-TW" altLang="en-US" smtClean="0"/>
              <a:t>2016/2/2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4B5C1-DD03-4724-A137-72D6390E053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9965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A57B4-7108-4D62-AD9E-23CF8AA5E3C9}" type="datetimeFigureOut">
              <a:rPr lang="zh-TW" altLang="en-US" smtClean="0"/>
              <a:t>2016/2/2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4B5C1-DD03-4724-A137-72D6390E053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84266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avi"/><Relationship Id="rId7" Type="http://schemas.openxmlformats.org/officeDocument/2006/relationships/image" Target="../media/image2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avi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0024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6714" r="15323"/>
          <a:stretch/>
        </p:blipFill>
        <p:spPr>
          <a:xfrm>
            <a:off x="1782743" y="2269211"/>
            <a:ext cx="3031482" cy="2527942"/>
          </a:xfrm>
          <a:prstGeom prst="rect">
            <a:avLst/>
          </a:prstGeom>
        </p:spPr>
      </p:pic>
      <p:pic>
        <p:nvPicPr>
          <p:cNvPr id="2" name="0014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7"/>
          <a:srcRect l="7206" r="12329"/>
          <a:stretch/>
        </p:blipFill>
        <p:spPr>
          <a:xfrm>
            <a:off x="4957666" y="2269210"/>
            <a:ext cx="2998710" cy="2527942"/>
          </a:xfrm>
          <a:prstGeom prst="rect">
            <a:avLst/>
          </a:prstGeom>
        </p:spPr>
      </p:pic>
      <p:sp>
        <p:nvSpPr>
          <p:cNvPr id="8" name="文字方塊 7"/>
          <p:cNvSpPr txBox="1"/>
          <p:nvPr/>
        </p:nvSpPr>
        <p:spPr>
          <a:xfrm>
            <a:off x="2915816" y="1907540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err="1" smtClean="0"/>
              <a:t>pCDH</a:t>
            </a:r>
            <a:endParaRPr lang="zh-TW" altLang="en-US" dirty="0"/>
          </a:p>
        </p:txBody>
      </p:sp>
      <p:sp>
        <p:nvSpPr>
          <p:cNvPr id="9" name="文字方塊 8"/>
          <p:cNvSpPr txBox="1"/>
          <p:nvPr/>
        </p:nvSpPr>
        <p:spPr>
          <a:xfrm>
            <a:off x="5893770" y="189987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miR-1301</a:t>
            </a:r>
            <a:endParaRPr lang="zh-TW" altLang="en-US" dirty="0"/>
          </a:p>
        </p:txBody>
      </p:sp>
      <p:sp>
        <p:nvSpPr>
          <p:cNvPr id="10" name="文字方塊 9"/>
          <p:cNvSpPr txBox="1"/>
          <p:nvPr/>
        </p:nvSpPr>
        <p:spPr>
          <a:xfrm>
            <a:off x="781202" y="3203684"/>
            <a:ext cx="9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err="1" smtClean="0"/>
              <a:t>Imatinib</a:t>
            </a:r>
            <a:endParaRPr lang="zh-TW" altLang="en-US" dirty="0"/>
          </a:p>
        </p:txBody>
      </p:sp>
      <p:sp>
        <p:nvSpPr>
          <p:cNvPr id="3" name="文字方塊 2"/>
          <p:cNvSpPr txBox="1"/>
          <p:nvPr/>
        </p:nvSpPr>
        <p:spPr>
          <a:xfrm>
            <a:off x="1496691" y="701988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Video S1.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7038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1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61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6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</Words>
  <Application>Microsoft Office PowerPoint</Application>
  <PresentationFormat>如螢幕大小 (4:3)</PresentationFormat>
  <Paragraphs>4</Paragraphs>
  <Slides>1</Slides>
  <Notes>0</Notes>
  <HiddenSlides>0</HiddenSlides>
  <MMClips>2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Kanbaz</dc:creator>
  <cp:lastModifiedBy>Kanbaz</cp:lastModifiedBy>
  <cp:revision>6</cp:revision>
  <dcterms:created xsi:type="dcterms:W3CDTF">2016-02-01T09:59:34Z</dcterms:created>
  <dcterms:modified xsi:type="dcterms:W3CDTF">2016-02-02T06:58:34Z</dcterms:modified>
</cp:coreProperties>
</file>