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38" r:id="rId2"/>
  </p:sldIdLst>
  <p:sldSz cx="9144000" cy="6858000" type="screen4x3"/>
  <p:notesSz cx="7010400" cy="9296400"/>
  <p:custDataLst>
    <p:tags r:id="rId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EAEAEA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78" autoAdjust="0"/>
    <p:restoredTop sz="96154" autoAdjust="0"/>
  </p:normalViewPr>
  <p:slideViewPr>
    <p:cSldViewPr>
      <p:cViewPr varScale="1">
        <p:scale>
          <a:sx n="92" d="100"/>
          <a:sy n="92" d="100"/>
        </p:scale>
        <p:origin x="-99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36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3F79C7D7-37DF-4DDC-8484-A47DA10925AD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84CE0AFC-D1F5-402B-A92B-EEC76DD5BCD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221CC-FFD9-4EB2-B2FA-DA31DE41EE22}" type="datetimeFigureOut">
              <a:rPr lang="en-US" smtClean="0"/>
              <a:pPr/>
              <a:t>5/9/2013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A9282F-66D2-4B84-AA37-669DE89087C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 descr="D:\Manuscripts\RiceCyc manuscript\RicCyc_Jan_2012\trpRiceNet image.tif"/>
          <p:cNvPicPr>
            <a:picLocks noChangeAspect="1" noChangeArrowheads="1"/>
          </p:cNvPicPr>
          <p:nvPr/>
        </p:nvPicPr>
        <p:blipFill>
          <a:blip r:embed="rId2" cstate="print"/>
          <a:srcRect l="2587" t="7343" r="2744"/>
          <a:stretch>
            <a:fillRect/>
          </a:stretch>
        </p:blipFill>
        <p:spPr bwMode="auto">
          <a:xfrm>
            <a:off x="1600200" y="105880"/>
            <a:ext cx="6400800" cy="652352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288950" y="5486400"/>
            <a:ext cx="1359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/>
              <a:t>Anthranilate synthase- ASB2</a:t>
            </a:r>
            <a:endParaRPr lang="en-US" sz="8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762000" y="3581400"/>
            <a:ext cx="1359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/>
              <a:t>Anthranilate synthase- ASB1</a:t>
            </a:r>
            <a:endParaRPr lang="en-US" sz="800" i="1" dirty="0"/>
          </a:p>
        </p:txBody>
      </p:sp>
      <p:sp>
        <p:nvSpPr>
          <p:cNvPr id="7" name="TextBox 6"/>
          <p:cNvSpPr txBox="1"/>
          <p:nvPr/>
        </p:nvSpPr>
        <p:spPr>
          <a:xfrm>
            <a:off x="698150" y="2514600"/>
            <a:ext cx="1359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/>
              <a:t>Anthranilate synthase- ASA2</a:t>
            </a:r>
            <a:endParaRPr lang="en-US" sz="8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838200" y="1447800"/>
            <a:ext cx="135925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i="1" dirty="0" smtClean="0"/>
              <a:t>Anthranilate synthase- ASA1</a:t>
            </a:r>
            <a:endParaRPr lang="en-US" sz="800" i="1" dirty="0"/>
          </a:p>
        </p:txBody>
      </p:sp>
      <p:sp>
        <p:nvSpPr>
          <p:cNvPr id="9" name="Rectangle 8"/>
          <p:cNvSpPr/>
          <p:nvPr/>
        </p:nvSpPr>
        <p:spPr>
          <a:xfrm>
            <a:off x="4679484" y="5575756"/>
            <a:ext cx="150874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 smtClean="0"/>
              <a:t>Tryptophan synthase-TSB type1</a:t>
            </a:r>
            <a:endParaRPr lang="en-US" sz="800" i="1" dirty="0"/>
          </a:p>
        </p:txBody>
      </p:sp>
      <p:sp>
        <p:nvSpPr>
          <p:cNvPr id="10" name="Rectangle 9"/>
          <p:cNvSpPr/>
          <p:nvPr/>
        </p:nvSpPr>
        <p:spPr>
          <a:xfrm>
            <a:off x="6736884" y="533400"/>
            <a:ext cx="150874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i="1" dirty="0" smtClean="0"/>
              <a:t>Tryptophan synthase-TSB type2</a:t>
            </a:r>
            <a:endParaRPr lang="en-US" sz="800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0" y="228600"/>
            <a:ext cx="2514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Supplementary Figure-3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891&quot;&gt;&lt;property id=&quot;20148&quot; value=&quot;5&quot;/&gt;&lt;property id=&quot;20300&quot; value=&quot;Slide 1&quot;/&gt;&lt;property id=&quot;20307&quot; value=&quot;338&quot;/&gt;&lt;/object&gt;&lt;/object&gt;&lt;/object&gt;&lt;/database&gt;"/>
  <p:tag name="SECTOMILLISECCONVERTED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14111</TotalTime>
  <Words>20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Oregon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Pankaj Jaiswal</dc:creator>
  <cp:lastModifiedBy>Pankaj</cp:lastModifiedBy>
  <cp:revision>258</cp:revision>
  <dcterms:created xsi:type="dcterms:W3CDTF">2010-10-27T22:56:22Z</dcterms:created>
  <dcterms:modified xsi:type="dcterms:W3CDTF">2013-05-09T21:50:32Z</dcterms:modified>
</cp:coreProperties>
</file>