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08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0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1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0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7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3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7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5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DAF52-76D5-4B78-BE18-444DC713BBFF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BF4CC-2963-42C9-AEF7-1E8112F7E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#_ENREF_17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182" y="141668"/>
            <a:ext cx="252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/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8186" y="1300766"/>
            <a:ext cx="78045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Supplemental figure </a:t>
            </a:r>
            <a:r>
              <a:rPr lang="en-US" b="1" dirty="0"/>
              <a:t>1.</a:t>
            </a:r>
            <a:r>
              <a:rPr lang="en-US" dirty="0"/>
              <a:t> </a:t>
            </a:r>
            <a:r>
              <a:rPr lang="en-US" dirty="0" smtClean="0"/>
              <a:t>PAE Phylogenetic tree with genes from </a:t>
            </a:r>
            <a:r>
              <a:rPr lang="en-US" i="1" dirty="0" smtClean="0"/>
              <a:t>Arabidopsis </a:t>
            </a:r>
            <a:r>
              <a:rPr lang="en-US" i="1" dirty="0"/>
              <a:t>thaliana</a:t>
            </a:r>
            <a:r>
              <a:rPr lang="en-US" dirty="0"/>
              <a:t> and </a:t>
            </a:r>
            <a:r>
              <a:rPr lang="en-US" dirty="0" smtClean="0"/>
              <a:t>34 other species from PHYTOZOME</a:t>
            </a:r>
            <a:r>
              <a:rPr lang="en-US" dirty="0" smtClean="0"/>
              <a:t>. Slide 2-11 have fragments of the phylogenetic tree that can be concatenated to obtain the whole tree. </a:t>
            </a:r>
            <a:r>
              <a:rPr lang="en-US" dirty="0"/>
              <a:t>Protein sequence alignments were performed using MUSCLE and Tree calculated by </a:t>
            </a:r>
            <a:r>
              <a:rPr lang="en-US" dirty="0" err="1"/>
              <a:t>neighborjoining</a:t>
            </a:r>
            <a:r>
              <a:rPr lang="en-US" dirty="0"/>
              <a:t> using BLOSUM62 by the </a:t>
            </a:r>
            <a:r>
              <a:rPr lang="en-US" dirty="0" err="1"/>
              <a:t>Jalview</a:t>
            </a:r>
            <a:r>
              <a:rPr lang="en-US" dirty="0"/>
              <a:t> 2.8.2 software package </a:t>
            </a:r>
            <a:r>
              <a:rPr lang="en-US" baseline="30000" dirty="0">
                <a:hlinkClick r:id="rId2" tooltip="Waterhouse, 2009 #24"/>
              </a:rPr>
              <a:t>17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233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8" t="11575" r="19612" b="8143"/>
          <a:stretch/>
        </p:blipFill>
        <p:spPr>
          <a:xfrm>
            <a:off x="0" y="450761"/>
            <a:ext cx="8989454" cy="587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496" t="11399" r="38815" b="8142"/>
          <a:stretch/>
        </p:blipFill>
        <p:spPr>
          <a:xfrm>
            <a:off x="0" y="321971"/>
            <a:ext cx="6465195" cy="588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7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199" t="12632" r="72056" b="7614"/>
          <a:stretch/>
        </p:blipFill>
        <p:spPr>
          <a:xfrm>
            <a:off x="0" y="502275"/>
            <a:ext cx="2178676" cy="58341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077" t="15625" r="8328" b="7614"/>
          <a:stretch/>
        </p:blipFill>
        <p:spPr>
          <a:xfrm>
            <a:off x="218941" y="1056067"/>
            <a:ext cx="8925059" cy="561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6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099" t="11928" r="37627" b="7790"/>
          <a:stretch/>
        </p:blipFill>
        <p:spPr>
          <a:xfrm>
            <a:off x="0" y="399245"/>
            <a:ext cx="6671256" cy="587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40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7" t="11752" r="28520" b="7966"/>
          <a:stretch/>
        </p:blipFill>
        <p:spPr>
          <a:xfrm>
            <a:off x="0" y="360609"/>
            <a:ext cx="7830354" cy="587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15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7" t="11752" r="28619" b="7615"/>
          <a:stretch/>
        </p:blipFill>
        <p:spPr>
          <a:xfrm>
            <a:off x="0" y="309092"/>
            <a:ext cx="7817476" cy="589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2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396" t="11399" r="31193" b="7790"/>
          <a:stretch/>
        </p:blipFill>
        <p:spPr>
          <a:xfrm>
            <a:off x="0" y="386365"/>
            <a:ext cx="7469747" cy="591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9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7" t="11400" r="29808" b="7614"/>
          <a:stretch/>
        </p:blipFill>
        <p:spPr>
          <a:xfrm>
            <a:off x="0" y="309092"/>
            <a:ext cx="7662929" cy="592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18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7" t="11400" r="31193" b="7966"/>
          <a:stretch/>
        </p:blipFill>
        <p:spPr>
          <a:xfrm>
            <a:off x="115910" y="347728"/>
            <a:ext cx="7482625" cy="589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501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298" t="11576" r="42279" b="7790"/>
          <a:stretch/>
        </p:blipFill>
        <p:spPr>
          <a:xfrm>
            <a:off x="0" y="373488"/>
            <a:ext cx="6040191" cy="589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14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62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Amancio Souza</dc:creator>
  <cp:lastModifiedBy>Amancio Souza</cp:lastModifiedBy>
  <cp:revision>5</cp:revision>
  <dcterms:created xsi:type="dcterms:W3CDTF">2015-05-14T05:42:01Z</dcterms:created>
  <dcterms:modified xsi:type="dcterms:W3CDTF">2015-05-16T00:25:37Z</dcterms:modified>
</cp:coreProperties>
</file>