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sldIdLst>
    <p:sldId id="387" r:id="rId2"/>
  </p:sldIdLst>
  <p:sldSz cx="6858000" cy="9144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Li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A8D"/>
    <a:srgbClr val="CCCC00"/>
    <a:srgbClr val="282462"/>
    <a:srgbClr val="190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76" autoAdjust="0"/>
    <p:restoredTop sz="96712" autoAdjust="0"/>
  </p:normalViewPr>
  <p:slideViewPr>
    <p:cSldViewPr snapToGrid="0">
      <p:cViewPr>
        <p:scale>
          <a:sx n="100" d="100"/>
          <a:sy n="100" d="100"/>
        </p:scale>
        <p:origin x="-1096" y="13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2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40" cy="469424"/>
          </a:xfrm>
          <a:prstGeom prst="rect">
            <a:avLst/>
          </a:prstGeom>
        </p:spPr>
        <p:txBody>
          <a:bodyPr vert="horz" lIns="94148" tIns="47074" rIns="94148" bIns="4707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4" y="0"/>
            <a:ext cx="3077740" cy="469424"/>
          </a:xfrm>
          <a:prstGeom prst="rect">
            <a:avLst/>
          </a:prstGeom>
        </p:spPr>
        <p:txBody>
          <a:bodyPr vert="horz" lIns="94148" tIns="47074" rIns="94148" bIns="47074" rtlCol="0"/>
          <a:lstStyle>
            <a:lvl1pPr algn="r">
              <a:defRPr sz="1200"/>
            </a:lvl1pPr>
          </a:lstStyle>
          <a:p>
            <a:fld id="{A81A27A9-63E9-4263-AE19-2DE3CBD0828E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0438" y="704850"/>
            <a:ext cx="2641600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48" tIns="47074" rIns="94148" bIns="4707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7"/>
            <a:ext cx="5681980" cy="4224814"/>
          </a:xfrm>
          <a:prstGeom prst="rect">
            <a:avLst/>
          </a:prstGeom>
        </p:spPr>
        <p:txBody>
          <a:bodyPr vert="horz" lIns="94148" tIns="47074" rIns="94148" bIns="470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17422"/>
            <a:ext cx="3077740" cy="469424"/>
          </a:xfrm>
          <a:prstGeom prst="rect">
            <a:avLst/>
          </a:prstGeom>
        </p:spPr>
        <p:txBody>
          <a:bodyPr vert="horz" lIns="94148" tIns="47074" rIns="94148" bIns="4707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4" y="8917422"/>
            <a:ext cx="3077740" cy="469424"/>
          </a:xfrm>
          <a:prstGeom prst="rect">
            <a:avLst/>
          </a:prstGeom>
        </p:spPr>
        <p:txBody>
          <a:bodyPr vert="horz" lIns="94148" tIns="47074" rIns="94148" bIns="47074" rtlCol="0" anchor="b"/>
          <a:lstStyle>
            <a:lvl1pPr algn="r">
              <a:defRPr sz="1200"/>
            </a:lvl1pPr>
          </a:lstStyle>
          <a:p>
            <a:fld id="{CB7921AC-E115-48F1-BB99-70FC5F401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7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87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9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7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8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85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5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5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65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0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39789-1906-443D-B27F-77942FBDB8B3}" type="datetimeFigureOut">
              <a:rPr lang="en-US" smtClean="0"/>
              <a:pPr/>
              <a:t>12/4/15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2B638-7EFF-4641-A57E-803C9B9BA8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3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50" y="406400"/>
            <a:ext cx="104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7993" y="1196111"/>
            <a:ext cx="37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9573" y="1196111"/>
            <a:ext cx="368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pic>
        <p:nvPicPr>
          <p:cNvPr id="8" name="Picture 7" descr="arrayVsWes.corrPart_log2ratio.ffpeVsFroze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57" y="1566180"/>
            <a:ext cx="2678135" cy="6695336"/>
          </a:xfrm>
          <a:prstGeom prst="rect">
            <a:avLst/>
          </a:prstGeom>
        </p:spPr>
      </p:pic>
      <p:pic>
        <p:nvPicPr>
          <p:cNvPr id="10" name="Picture 9" descr="arrayVsWes.corrPart_log2mBAF.ffpeVsFroze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468" y="1566180"/>
            <a:ext cx="2638503" cy="659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68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34799</TotalTime>
  <Words>6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Acute Rejection after Solid Organ Transplant through Integrative Genomics</dc:title>
  <dc:creator>rchen1</dc:creator>
  <cp:lastModifiedBy>Dan Li</cp:lastModifiedBy>
  <cp:revision>3029</cp:revision>
  <cp:lastPrinted>2013-07-16T16:41:35Z</cp:lastPrinted>
  <dcterms:created xsi:type="dcterms:W3CDTF">2008-02-16T02:35:33Z</dcterms:created>
  <dcterms:modified xsi:type="dcterms:W3CDTF">2015-12-05T01:05:38Z</dcterms:modified>
</cp:coreProperties>
</file>