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ACCF-FD9D-4E55-9B68-AE5A059186C1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FAE2-4ED3-4A7F-95A3-832ADC522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492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ACCF-FD9D-4E55-9B68-AE5A059186C1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FAE2-4ED3-4A7F-95A3-832ADC522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11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ACCF-FD9D-4E55-9B68-AE5A059186C1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FAE2-4ED3-4A7F-95A3-832ADC522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877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ACCF-FD9D-4E55-9B68-AE5A059186C1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FAE2-4ED3-4A7F-95A3-832ADC522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25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ACCF-FD9D-4E55-9B68-AE5A059186C1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FAE2-4ED3-4A7F-95A3-832ADC522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834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ACCF-FD9D-4E55-9B68-AE5A059186C1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FAE2-4ED3-4A7F-95A3-832ADC522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3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ACCF-FD9D-4E55-9B68-AE5A059186C1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FAE2-4ED3-4A7F-95A3-832ADC522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022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ACCF-FD9D-4E55-9B68-AE5A059186C1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FAE2-4ED3-4A7F-95A3-832ADC522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73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ACCF-FD9D-4E55-9B68-AE5A059186C1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FAE2-4ED3-4A7F-95A3-832ADC522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506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ACCF-FD9D-4E55-9B68-AE5A059186C1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FAE2-4ED3-4A7F-95A3-832ADC522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629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6ACCF-FD9D-4E55-9B68-AE5A059186C1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FAE2-4ED3-4A7F-95A3-832ADC522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80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6ACCF-FD9D-4E55-9B68-AE5A059186C1}" type="datetimeFigureOut">
              <a:rPr lang="en-US" smtClean="0"/>
              <a:t>1/8/2016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2FAE2-4ED3-4A7F-95A3-832ADC5227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489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2"/>
          <p:cNvSpPr txBox="1">
            <a:spLocks noChangeArrowheads="1"/>
          </p:cNvSpPr>
          <p:nvPr/>
        </p:nvSpPr>
        <p:spPr bwMode="auto">
          <a:xfrm>
            <a:off x="758825" y="381000"/>
            <a:ext cx="795568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smtClean="0">
                <a:latin typeface="Verdana" pitchFamily="34" charset="0"/>
              </a:rPr>
              <a:t>S1 Fig.  </a:t>
            </a:r>
            <a:r>
              <a:rPr lang="en-US" altLang="en-US" sz="2000" dirty="0">
                <a:latin typeface="Verdana" pitchFamily="34" charset="0"/>
              </a:rPr>
              <a:t>GUS staining of 3, 5, and 7 d </a:t>
            </a:r>
            <a:r>
              <a:rPr lang="en-US" altLang="en-US" sz="2000" dirty="0" smtClean="0">
                <a:latin typeface="Verdana" pitchFamily="34" charset="0"/>
              </a:rPr>
              <a:t>old </a:t>
            </a:r>
            <a:r>
              <a:rPr lang="en-US" altLang="en-US" sz="2000" i="1" dirty="0" smtClean="0">
                <a:latin typeface="Verdana" pitchFamily="34" charset="0"/>
              </a:rPr>
              <a:t>PAP1</a:t>
            </a:r>
            <a:r>
              <a:rPr lang="en-US" altLang="en-US" sz="2000" dirty="0" smtClean="0">
                <a:latin typeface="Verdana" pitchFamily="34" charset="0"/>
              </a:rPr>
              <a:t> </a:t>
            </a:r>
            <a:r>
              <a:rPr lang="en-US" altLang="en-US" sz="2000" dirty="0">
                <a:latin typeface="Verdana" pitchFamily="34" charset="0"/>
              </a:rPr>
              <a:t>promoter and whole gene lines</a:t>
            </a:r>
          </a:p>
        </p:txBody>
      </p:sp>
      <p:grpSp>
        <p:nvGrpSpPr>
          <p:cNvPr id="3075" name="Group 29"/>
          <p:cNvGrpSpPr>
            <a:grpSpLocks/>
          </p:cNvGrpSpPr>
          <p:nvPr/>
        </p:nvGrpSpPr>
        <p:grpSpPr bwMode="auto">
          <a:xfrm>
            <a:off x="366713" y="1296988"/>
            <a:ext cx="8410575" cy="5184775"/>
            <a:chOff x="231" y="529"/>
            <a:chExt cx="5298" cy="3266"/>
          </a:xfrm>
        </p:grpSpPr>
        <p:pic>
          <p:nvPicPr>
            <p:cNvPr id="3076" name="Picture 2" descr="pro8_3d00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" y="785"/>
              <a:ext cx="1232" cy="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7" name="Picture 3" descr="pro62_3d00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1" y="785"/>
              <a:ext cx="1232" cy="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8" name="Picture 4" descr="wg34_3d00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9" y="785"/>
              <a:ext cx="1232" cy="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9" name="Picture 5" descr="wg35_3d00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7" y="785"/>
              <a:ext cx="1232" cy="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0" name="Picture 6" descr="pro8_5d00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" y="1801"/>
              <a:ext cx="1232" cy="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1" name="Picture 7" descr="pro62_5d00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1" y="1801"/>
              <a:ext cx="1232" cy="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2" name="Picture 8" descr="wg34_5d002mod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9" y="1801"/>
              <a:ext cx="1232" cy="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3" name="Picture 9" descr="wg35_5d00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7" y="1801"/>
              <a:ext cx="1232" cy="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4" name="Picture 10" descr="pro8_7d00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" y="2809"/>
              <a:ext cx="1232" cy="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5" name="Picture 11" descr="pro62_7d00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1" y="2809"/>
              <a:ext cx="1232" cy="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6" name="Picture 12" descr="wg34_7d001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9" y="2809"/>
              <a:ext cx="1232" cy="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7" name="Picture 13" descr="wg35_7d006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7" y="2809"/>
              <a:ext cx="1232" cy="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8" name="Text Box 14"/>
            <p:cNvSpPr txBox="1">
              <a:spLocks noChangeArrowheads="1"/>
            </p:cNvSpPr>
            <p:nvPr/>
          </p:nvSpPr>
          <p:spPr bwMode="auto">
            <a:xfrm>
              <a:off x="899" y="529"/>
              <a:ext cx="48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latin typeface="Verdana" pitchFamily="34" charset="0"/>
                </a:rPr>
                <a:t>pro8</a:t>
              </a:r>
            </a:p>
          </p:txBody>
        </p:sp>
        <p:sp>
          <p:nvSpPr>
            <p:cNvPr id="3089" name="Text Box 15"/>
            <p:cNvSpPr txBox="1">
              <a:spLocks noChangeArrowheads="1"/>
            </p:cNvSpPr>
            <p:nvPr/>
          </p:nvSpPr>
          <p:spPr bwMode="auto">
            <a:xfrm>
              <a:off x="2105" y="529"/>
              <a:ext cx="58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latin typeface="Verdana" pitchFamily="34" charset="0"/>
                </a:rPr>
                <a:t>pro62</a:t>
              </a:r>
            </a:p>
          </p:txBody>
        </p:sp>
        <p:sp>
          <p:nvSpPr>
            <p:cNvPr id="3090" name="Text Box 16"/>
            <p:cNvSpPr txBox="1">
              <a:spLocks noChangeArrowheads="1"/>
            </p:cNvSpPr>
            <p:nvPr/>
          </p:nvSpPr>
          <p:spPr bwMode="auto">
            <a:xfrm>
              <a:off x="3380" y="529"/>
              <a:ext cx="55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latin typeface="Verdana" pitchFamily="34" charset="0"/>
                </a:rPr>
                <a:t>wg34</a:t>
              </a:r>
            </a:p>
          </p:txBody>
        </p:sp>
        <p:sp>
          <p:nvSpPr>
            <p:cNvPr id="3091" name="Text Box 17"/>
            <p:cNvSpPr txBox="1">
              <a:spLocks noChangeArrowheads="1"/>
            </p:cNvSpPr>
            <p:nvPr/>
          </p:nvSpPr>
          <p:spPr bwMode="auto">
            <a:xfrm>
              <a:off x="4638" y="529"/>
              <a:ext cx="55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latin typeface="Verdana" pitchFamily="34" charset="0"/>
                </a:rPr>
                <a:t>wg35</a:t>
              </a:r>
            </a:p>
          </p:txBody>
        </p:sp>
        <p:sp>
          <p:nvSpPr>
            <p:cNvPr id="3092" name="Text Box 18"/>
            <p:cNvSpPr txBox="1">
              <a:spLocks noChangeArrowheads="1"/>
            </p:cNvSpPr>
            <p:nvPr/>
          </p:nvSpPr>
          <p:spPr bwMode="auto">
            <a:xfrm rot="-5400000">
              <a:off x="21" y="1154"/>
              <a:ext cx="67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latin typeface="Verdana" pitchFamily="34" charset="0"/>
                </a:rPr>
                <a:t>3 d old</a:t>
              </a:r>
            </a:p>
          </p:txBody>
        </p:sp>
        <p:sp>
          <p:nvSpPr>
            <p:cNvPr id="3093" name="Text Box 19"/>
            <p:cNvSpPr txBox="1">
              <a:spLocks noChangeArrowheads="1"/>
            </p:cNvSpPr>
            <p:nvPr/>
          </p:nvSpPr>
          <p:spPr bwMode="auto">
            <a:xfrm rot="-5400000">
              <a:off x="20" y="2170"/>
              <a:ext cx="67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latin typeface="Verdana" pitchFamily="34" charset="0"/>
                </a:rPr>
                <a:t>5 d old</a:t>
              </a:r>
            </a:p>
          </p:txBody>
        </p:sp>
        <p:sp>
          <p:nvSpPr>
            <p:cNvPr id="3094" name="Text Box 20"/>
            <p:cNvSpPr txBox="1">
              <a:spLocks noChangeArrowheads="1"/>
            </p:cNvSpPr>
            <p:nvPr/>
          </p:nvSpPr>
          <p:spPr bwMode="auto">
            <a:xfrm rot="-5400000">
              <a:off x="20" y="3178"/>
              <a:ext cx="67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latin typeface="Verdana" pitchFamily="34" charset="0"/>
                </a:rPr>
                <a:t>7 d old</a:t>
              </a:r>
            </a:p>
          </p:txBody>
        </p:sp>
        <p:sp>
          <p:nvSpPr>
            <p:cNvPr id="3095" name="Line 23"/>
            <p:cNvSpPr>
              <a:spLocks noChangeShapeType="1"/>
            </p:cNvSpPr>
            <p:nvPr/>
          </p:nvSpPr>
          <p:spPr bwMode="auto">
            <a:xfrm>
              <a:off x="1256" y="1728"/>
              <a:ext cx="432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6" name="Text Box 24"/>
            <p:cNvSpPr txBox="1">
              <a:spLocks noChangeArrowheads="1"/>
            </p:cNvSpPr>
            <p:nvPr/>
          </p:nvSpPr>
          <p:spPr bwMode="auto">
            <a:xfrm>
              <a:off x="1289" y="1602"/>
              <a:ext cx="36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solidFill>
                    <a:schemeClr val="bg1"/>
                  </a:solidFill>
                  <a:latin typeface="Verdana" pitchFamily="34" charset="0"/>
                </a:rPr>
                <a:t>0.5 mm</a:t>
              </a:r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auto">
            <a:xfrm>
              <a:off x="1400" y="2727"/>
              <a:ext cx="282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8" name="Text Box 26"/>
            <p:cNvSpPr txBox="1">
              <a:spLocks noChangeArrowheads="1"/>
            </p:cNvSpPr>
            <p:nvPr/>
          </p:nvSpPr>
          <p:spPr bwMode="auto">
            <a:xfrm>
              <a:off x="1361" y="2595"/>
              <a:ext cx="36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solidFill>
                    <a:schemeClr val="bg1"/>
                  </a:solidFill>
                  <a:latin typeface="Verdana" pitchFamily="34" charset="0"/>
                </a:rPr>
                <a:t>0.5 mm</a:t>
              </a:r>
            </a:p>
          </p:txBody>
        </p:sp>
        <p:sp>
          <p:nvSpPr>
            <p:cNvPr id="3099" name="Line 27"/>
            <p:cNvSpPr>
              <a:spLocks noChangeShapeType="1"/>
            </p:cNvSpPr>
            <p:nvPr/>
          </p:nvSpPr>
          <p:spPr bwMode="auto">
            <a:xfrm>
              <a:off x="1433" y="3726"/>
              <a:ext cx="259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0" name="Text Box 28"/>
            <p:cNvSpPr txBox="1">
              <a:spLocks noChangeArrowheads="1"/>
            </p:cNvSpPr>
            <p:nvPr/>
          </p:nvSpPr>
          <p:spPr bwMode="auto">
            <a:xfrm>
              <a:off x="1379" y="3600"/>
              <a:ext cx="36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800">
                  <a:solidFill>
                    <a:schemeClr val="bg1"/>
                  </a:solidFill>
                  <a:latin typeface="Verdana" pitchFamily="34" charset="0"/>
                </a:rPr>
                <a:t>0.5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9202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Bettina</dc:creator>
  <cp:lastModifiedBy>Bettina</cp:lastModifiedBy>
  <cp:revision>1</cp:revision>
  <dcterms:created xsi:type="dcterms:W3CDTF">2016-01-08T16:53:12Z</dcterms:created>
  <dcterms:modified xsi:type="dcterms:W3CDTF">2016-01-08T16:53:41Z</dcterms:modified>
</cp:coreProperties>
</file>