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94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45720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4186535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1: Figure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apoptotic activity in xenograft tumors (day 35) treated with miR-410 relative to miR-NC, assessed by caspase 3/7 ELISA assay (Promega).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143000"/>
            <a:ext cx="42862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878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Iliopoulos, Dimitrios</dc:creator>
  <cp:lastModifiedBy>Real, Francis Frank</cp:lastModifiedBy>
  <cp:revision>7</cp:revision>
  <dcterms:created xsi:type="dcterms:W3CDTF">2006-08-16T00:00:00Z</dcterms:created>
  <dcterms:modified xsi:type="dcterms:W3CDTF">2016-06-01T23:37:03Z</dcterms:modified>
</cp:coreProperties>
</file>