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7772400" cy="9144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>
        <p:scale>
          <a:sx n="90" d="100"/>
          <a:sy n="90" d="100"/>
        </p:scale>
        <p:origin x="-2070" y="-72"/>
      </p:cViewPr>
      <p:guideLst>
        <p:guide orient="horz" pos="2880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496484"/>
            <a:ext cx="6606540" cy="3183467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4802717"/>
            <a:ext cx="5829300" cy="2207683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703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5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486834"/>
            <a:ext cx="167592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486834"/>
            <a:ext cx="4930616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68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67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279653"/>
            <a:ext cx="6703695" cy="3803649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119286"/>
            <a:ext cx="6703695" cy="2000249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5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434167"/>
            <a:ext cx="330327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434167"/>
            <a:ext cx="330327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19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486836"/>
            <a:ext cx="670369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241551"/>
            <a:ext cx="3288089" cy="1098549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340100"/>
            <a:ext cx="328808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241551"/>
            <a:ext cx="3304282" cy="1098549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340100"/>
            <a:ext cx="33042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1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58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70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09600"/>
            <a:ext cx="2506801" cy="213360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316569"/>
            <a:ext cx="3934778" cy="6498167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2743200"/>
            <a:ext cx="2506801" cy="5082117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77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09600"/>
            <a:ext cx="2506801" cy="213360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316569"/>
            <a:ext cx="3934778" cy="6498167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2743200"/>
            <a:ext cx="2506801" cy="5082117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1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486836"/>
            <a:ext cx="670369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434167"/>
            <a:ext cx="670369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8475136"/>
            <a:ext cx="174879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2B7D-9632-47A9-A632-9F1205E11D9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8475136"/>
            <a:ext cx="262318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8475136"/>
            <a:ext cx="174879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D26F6-BAD3-4C54-9E77-74B1C541D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00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7"/>
          <a:stretch/>
        </p:blipFill>
        <p:spPr>
          <a:xfrm>
            <a:off x="366162" y="5993777"/>
            <a:ext cx="3666956" cy="27487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"/>
          <a:stretch/>
        </p:blipFill>
        <p:spPr>
          <a:xfrm>
            <a:off x="4013666" y="676655"/>
            <a:ext cx="3657600" cy="26665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99" y="3310013"/>
            <a:ext cx="3657600" cy="27066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666" y="3332874"/>
            <a:ext cx="3657600" cy="27066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666" y="6039498"/>
            <a:ext cx="3657600" cy="27066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4500" y="3355733"/>
            <a:ext cx="599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64000" y="730389"/>
            <a:ext cx="599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4500" y="6084383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64000" y="3355733"/>
            <a:ext cx="878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64000" y="6084383"/>
            <a:ext cx="858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1" r="3578"/>
          <a:stretch/>
        </p:blipFill>
        <p:spPr>
          <a:xfrm>
            <a:off x="355558" y="669893"/>
            <a:ext cx="3658108" cy="2649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4500" y="730389"/>
            <a:ext cx="828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04802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6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buxu long</dc:creator>
  <cp:lastModifiedBy>Stout, Deborah</cp:lastModifiedBy>
  <cp:revision>22</cp:revision>
  <dcterms:created xsi:type="dcterms:W3CDTF">2015-09-03T19:17:22Z</dcterms:created>
  <dcterms:modified xsi:type="dcterms:W3CDTF">2016-03-28T13:13:05Z</dcterms:modified>
</cp:coreProperties>
</file>