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2" d="100"/>
          <a:sy n="112" d="100"/>
        </p:scale>
        <p:origin x="-660" y="-72"/>
      </p:cViewPr>
      <p:guideLst>
        <p:guide orient="horz" pos="22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50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48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79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09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44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38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03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45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441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83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637A2-766A-4BC3-B4A4-6E2528D5F500}" type="datetimeFigureOut">
              <a:rPr lang="de-DE" smtClean="0"/>
              <a:t>26.04.2016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53E6E-F15D-414C-9EC7-BD9753EF57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92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86" y="2362200"/>
            <a:ext cx="2743838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324" y="2362200"/>
            <a:ext cx="2743838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62" y="2362200"/>
            <a:ext cx="2743838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4"/>
          <p:cNvCxnSpPr/>
          <p:nvPr/>
        </p:nvCxnSpPr>
        <p:spPr>
          <a:xfrm>
            <a:off x="7213599" y="2514600"/>
            <a:ext cx="0" cy="10668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8255004" y="2506133"/>
            <a:ext cx="0" cy="10668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284134" y="2523067"/>
            <a:ext cx="0" cy="10668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5325539" y="2514600"/>
            <a:ext cx="0" cy="10668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600200" y="2514600"/>
            <a:ext cx="0" cy="10668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2641605" y="2506133"/>
            <a:ext cx="0" cy="10668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61926" y="204046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905126" y="204046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648326" y="204046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022424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Iasson E.P. Tozakidis</dc:creator>
  <cp:lastModifiedBy>Iasson E.P. Tozakidis</cp:lastModifiedBy>
  <cp:revision>6</cp:revision>
  <dcterms:created xsi:type="dcterms:W3CDTF">2016-04-06T14:29:31Z</dcterms:created>
  <dcterms:modified xsi:type="dcterms:W3CDTF">2016-04-26T20:59:36Z</dcterms:modified>
</cp:coreProperties>
</file>