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60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3" autoAdjust="0"/>
    <p:restoredTop sz="94660"/>
  </p:normalViewPr>
  <p:slideViewPr>
    <p:cSldViewPr snapToGrid="0">
      <p:cViewPr>
        <p:scale>
          <a:sx n="100" d="100"/>
          <a:sy n="100" d="100"/>
        </p:scale>
        <p:origin x="-948" y="-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ECE0E8-727B-4743-BB95-9675BF07DA3E}" type="datetimeFigureOut">
              <a:rPr lang="en-GB" smtClean="0"/>
              <a:t>02/06/2016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C2E403-8457-42CB-8695-EA0F081B8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13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1EFE-C1B8-484F-9EBF-EF2DA479B2A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D8B4-B357-40EB-BF8D-F2B5872CBC0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153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1EFE-C1B8-484F-9EBF-EF2DA479B2A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D8B4-B357-40EB-BF8D-F2B5872CBC0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031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1EFE-C1B8-484F-9EBF-EF2DA479B2A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D8B4-B357-40EB-BF8D-F2B5872CBC0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124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1EFE-C1B8-484F-9EBF-EF2DA479B2A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D8B4-B357-40EB-BF8D-F2B5872CBC0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843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1EFE-C1B8-484F-9EBF-EF2DA479B2A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D8B4-B357-40EB-BF8D-F2B5872CBC0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864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1EFE-C1B8-484F-9EBF-EF2DA479B2A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D8B4-B357-40EB-BF8D-F2B5872CBC0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87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1EFE-C1B8-484F-9EBF-EF2DA479B2A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D8B4-B357-40EB-BF8D-F2B5872CBC0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590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1EFE-C1B8-484F-9EBF-EF2DA479B2A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D8B4-B357-40EB-BF8D-F2B5872CBC0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730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1EFE-C1B8-484F-9EBF-EF2DA479B2A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D8B4-B357-40EB-BF8D-F2B5872CBC0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875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3" cy="845449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1EFE-C1B8-484F-9EBF-EF2DA479B2A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D8B4-B357-40EB-BF8D-F2B5872CBC0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488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1EFE-C1B8-484F-9EBF-EF2DA479B2A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D8B4-B357-40EB-BF8D-F2B5872CBC0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091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D1EFE-C1B8-484F-9EBF-EF2DA479B2A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7D8B4-B357-40EB-BF8D-F2B5872CBC0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675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41711" y="560512"/>
            <a:ext cx="6588732" cy="2475639"/>
            <a:chOff x="141711" y="560512"/>
            <a:chExt cx="6588732" cy="2475639"/>
          </a:xfrm>
        </p:grpSpPr>
        <p:sp>
          <p:nvSpPr>
            <p:cNvPr id="26" name="TextBox 25"/>
            <p:cNvSpPr txBox="1"/>
            <p:nvPr/>
          </p:nvSpPr>
          <p:spPr>
            <a:xfrm>
              <a:off x="141711" y="560512"/>
              <a:ext cx="65887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/>
                <a:t> </a:t>
              </a:r>
              <a:r>
                <a:rPr lang="en-GB" sz="1200" b="1" smtClean="0"/>
                <a:t>      </a:t>
              </a:r>
              <a:r>
                <a:rPr lang="en-GB" sz="1200" b="1" smtClean="0"/>
                <a:t>Figure S1</a:t>
              </a:r>
              <a:endParaRPr lang="en-GB" sz="1200" b="1" dirty="0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476672" y="1230237"/>
              <a:ext cx="5670630" cy="1805914"/>
              <a:chOff x="755576" y="1117125"/>
              <a:chExt cx="6984776" cy="2167859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755576" y="1124744"/>
                <a:ext cx="6984776" cy="2160240"/>
                <a:chOff x="539552" y="331807"/>
                <a:chExt cx="5881176" cy="1838121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539552" y="331808"/>
                  <a:ext cx="1915454" cy="1838120"/>
                  <a:chOff x="539552" y="331808"/>
                  <a:chExt cx="1915454" cy="1838120"/>
                </a:xfrm>
              </p:grpSpPr>
              <p:pic>
                <p:nvPicPr>
                  <p:cNvPr id="5" name="Picture 4"/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bright="2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39552" y="332656"/>
                    <a:ext cx="1837272" cy="1837272"/>
                  </a:xfrm>
                  <a:prstGeom prst="rect">
                    <a:avLst/>
                  </a:prstGeom>
                </p:spPr>
              </p:pic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1746864" y="1893094"/>
                    <a:ext cx="624592" cy="183318"/>
                    <a:chOff x="5796136" y="1893094"/>
                    <a:chExt cx="624592" cy="183318"/>
                  </a:xfrm>
                </p:grpSpPr>
                <p:cxnSp>
                  <p:nvCxnSpPr>
                    <p:cNvPr id="17" name="Straight Connector 16"/>
                    <p:cNvCxnSpPr/>
                    <p:nvPr/>
                  </p:nvCxnSpPr>
                  <p:spPr>
                    <a:xfrm>
                      <a:off x="5796136" y="2060848"/>
                      <a:ext cx="522000" cy="0"/>
                    </a:xfrm>
                    <a:prstGeom prst="line">
                      <a:avLst/>
                    </a:prstGeom>
                    <a:ln w="635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8" name="TextBox 17"/>
                    <p:cNvSpPr txBox="1"/>
                    <p:nvPr/>
                  </p:nvSpPr>
                  <p:spPr>
                    <a:xfrm>
                      <a:off x="5826720" y="1893094"/>
                      <a:ext cx="594008" cy="18331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450" dirty="0">
                          <a:solidFill>
                            <a:schemeClr val="bg1"/>
                          </a:solidFill>
                        </a:rPr>
                        <a:t>200µm</a:t>
                      </a:r>
                    </a:p>
                  </p:txBody>
                </p:sp>
              </p:grpSp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1974849" y="331808"/>
                    <a:ext cx="480157" cy="28807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050" b="1" dirty="0">
                        <a:solidFill>
                          <a:srgbClr val="FF0000"/>
                        </a:solidFill>
                      </a:rPr>
                      <a:t>A</a:t>
                    </a:r>
                    <a:r>
                      <a:rPr lang="el-GR" sz="1050" b="1" dirty="0">
                        <a:solidFill>
                          <a:srgbClr val="FF0000"/>
                        </a:solidFill>
                        <a:latin typeface="Calibri"/>
                      </a:rPr>
                      <a:t>β</a:t>
                    </a:r>
                    <a:endParaRPr lang="en-GB" sz="1050" b="1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grpSp>
              <p:nvGrpSpPr>
                <p:cNvPr id="23" name="Group 22"/>
                <p:cNvGrpSpPr/>
                <p:nvPr/>
              </p:nvGrpSpPr>
              <p:grpSpPr>
                <a:xfrm>
                  <a:off x="2533189" y="332656"/>
                  <a:ext cx="1940455" cy="1837272"/>
                  <a:chOff x="2533189" y="332656"/>
                  <a:chExt cx="1940455" cy="1837272"/>
                </a:xfrm>
              </p:grpSpPr>
              <p:pic>
                <p:nvPicPr>
                  <p:cNvPr id="7" name="Picture 6"/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BEBA8EAE-BF5A-486C-A8C5-ECC9F3942E4B}">
                        <a14:imgProps xmlns:a14="http://schemas.microsoft.com/office/drawing/2010/main">
                          <a14:imgLayer r:embed="rId5">
                            <a14:imgEffect>
                              <a14:brightnessContrast bright="2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33189" y="332656"/>
                    <a:ext cx="1837272" cy="1837272"/>
                  </a:xfrm>
                  <a:prstGeom prst="rect">
                    <a:avLst/>
                  </a:prstGeom>
                </p:spPr>
              </p:pic>
              <p:grpSp>
                <p:nvGrpSpPr>
                  <p:cNvPr id="13" name="Group 12"/>
                  <p:cNvGrpSpPr/>
                  <p:nvPr/>
                </p:nvGrpSpPr>
                <p:grpSpPr>
                  <a:xfrm>
                    <a:off x="3730339" y="1893094"/>
                    <a:ext cx="624592" cy="183318"/>
                    <a:chOff x="5796136" y="1893094"/>
                    <a:chExt cx="624592" cy="183318"/>
                  </a:xfrm>
                </p:grpSpPr>
                <p:cxnSp>
                  <p:nvCxnSpPr>
                    <p:cNvPr id="14" name="Straight Connector 13"/>
                    <p:cNvCxnSpPr/>
                    <p:nvPr/>
                  </p:nvCxnSpPr>
                  <p:spPr>
                    <a:xfrm>
                      <a:off x="5796136" y="2060848"/>
                      <a:ext cx="522000" cy="0"/>
                    </a:xfrm>
                    <a:prstGeom prst="line">
                      <a:avLst/>
                    </a:prstGeom>
                    <a:ln w="635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5" name="TextBox 14"/>
                    <p:cNvSpPr txBox="1"/>
                    <p:nvPr/>
                  </p:nvSpPr>
                  <p:spPr>
                    <a:xfrm>
                      <a:off x="5826720" y="1893094"/>
                      <a:ext cx="594008" cy="18331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450" dirty="0">
                          <a:solidFill>
                            <a:schemeClr val="bg1"/>
                          </a:solidFill>
                        </a:rPr>
                        <a:t>200µm</a:t>
                      </a:r>
                    </a:p>
                  </p:txBody>
                </p:sp>
              </p:grpSp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3513327" y="347936"/>
                    <a:ext cx="960317" cy="28807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050" b="1" dirty="0">
                        <a:solidFill>
                          <a:srgbClr val="00B050"/>
                        </a:solidFill>
                      </a:rPr>
                      <a:t>Calbindin</a:t>
                    </a:r>
                  </a:p>
                </p:txBody>
              </p:sp>
            </p:grpSp>
            <p:grpSp>
              <p:nvGrpSpPr>
                <p:cNvPr id="24" name="Group 23"/>
                <p:cNvGrpSpPr/>
                <p:nvPr/>
              </p:nvGrpSpPr>
              <p:grpSpPr>
                <a:xfrm>
                  <a:off x="4526826" y="331807"/>
                  <a:ext cx="1893902" cy="1838121"/>
                  <a:chOff x="4526826" y="331807"/>
                  <a:chExt cx="1893902" cy="1838121"/>
                </a:xfrm>
              </p:grpSpPr>
              <p:pic>
                <p:nvPicPr>
                  <p:cNvPr id="6" name="Picture 5"/>
                  <p:cNvPicPr>
                    <a:picLocks noChangeAspect="1"/>
                  </p:cNvPicPr>
                  <p:nvPr/>
                </p:nvPicPr>
                <p:blipFill>
                  <a:blip r:embed="rId6">
                    <a:extLst>
                      <a:ext uri="{BEBA8EAE-BF5A-486C-A8C5-ECC9F3942E4B}">
                        <a14:imgProps xmlns:a14="http://schemas.microsoft.com/office/drawing/2010/main">
                          <a14:imgLayer r:embed="rId7">
                            <a14:imgEffect>
                              <a14:brightnessContrast bright="2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6826" y="332656"/>
                    <a:ext cx="1837272" cy="1837272"/>
                  </a:xfrm>
                  <a:prstGeom prst="rect">
                    <a:avLst/>
                  </a:prstGeom>
                </p:spPr>
              </p:pic>
              <p:grpSp>
                <p:nvGrpSpPr>
                  <p:cNvPr id="12" name="Group 11"/>
                  <p:cNvGrpSpPr/>
                  <p:nvPr/>
                </p:nvGrpSpPr>
                <p:grpSpPr>
                  <a:xfrm>
                    <a:off x="5796136" y="1893094"/>
                    <a:ext cx="624592" cy="183318"/>
                    <a:chOff x="5796136" y="1893094"/>
                    <a:chExt cx="624592" cy="183318"/>
                  </a:xfrm>
                </p:grpSpPr>
                <p:cxnSp>
                  <p:nvCxnSpPr>
                    <p:cNvPr id="9" name="Straight Connector 8"/>
                    <p:cNvCxnSpPr/>
                    <p:nvPr/>
                  </p:nvCxnSpPr>
                  <p:spPr>
                    <a:xfrm>
                      <a:off x="5796136" y="2060848"/>
                      <a:ext cx="522000" cy="0"/>
                    </a:xfrm>
                    <a:prstGeom prst="line">
                      <a:avLst/>
                    </a:prstGeom>
                    <a:ln w="635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1" name="TextBox 10"/>
                    <p:cNvSpPr txBox="1"/>
                    <p:nvPr/>
                  </p:nvSpPr>
                  <p:spPr>
                    <a:xfrm>
                      <a:off x="5826720" y="1893094"/>
                      <a:ext cx="594008" cy="18331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450" dirty="0">
                          <a:solidFill>
                            <a:schemeClr val="bg1"/>
                          </a:solidFill>
                        </a:rPr>
                        <a:t>200µm</a:t>
                      </a:r>
                    </a:p>
                  </p:txBody>
                </p:sp>
              </p:grpSp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5693719" y="331807"/>
                    <a:ext cx="726834" cy="28807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050" b="1" dirty="0">
                        <a:solidFill>
                          <a:schemeClr val="bg1"/>
                        </a:solidFill>
                      </a:rPr>
                      <a:t>Merge</a:t>
                    </a:r>
                  </a:p>
                </p:txBody>
              </p:sp>
            </p:grpSp>
          </p:grpSp>
          <p:sp>
            <p:nvSpPr>
              <p:cNvPr id="27" name="TextBox 26"/>
              <p:cNvSpPr txBox="1"/>
              <p:nvPr/>
            </p:nvSpPr>
            <p:spPr>
              <a:xfrm>
                <a:off x="757915" y="1136081"/>
                <a:ext cx="288032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dirty="0">
                    <a:solidFill>
                      <a:schemeClr val="bg1"/>
                    </a:solidFill>
                  </a:rPr>
                  <a:t>a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3212693" y="1117125"/>
                <a:ext cx="288032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dirty="0">
                    <a:solidFill>
                      <a:schemeClr val="bg1"/>
                    </a:solidFill>
                  </a:rPr>
                  <a:t>b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5544371" y="1117125"/>
                <a:ext cx="288032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dirty="0">
                    <a:solidFill>
                      <a:schemeClr val="bg1"/>
                    </a:solidFill>
                  </a:rPr>
                  <a:t>c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2265985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13</Words>
  <Application>Microsoft Office PowerPoint</Application>
  <PresentationFormat>A4 Paper (210x297 mm)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1_Office Theme</vt:lpstr>
      <vt:lpstr>PowerPoint Presentation</vt:lpstr>
    </vt:vector>
  </TitlesOfParts>
  <Company>The Babraham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Claire Harwell</dc:creator>
  <cp:lastModifiedBy>Abella, Jerard Dave</cp:lastModifiedBy>
  <cp:revision>11</cp:revision>
  <dcterms:created xsi:type="dcterms:W3CDTF">2015-12-03T15:01:27Z</dcterms:created>
  <dcterms:modified xsi:type="dcterms:W3CDTF">2016-06-02T03:11:10Z</dcterms:modified>
</cp:coreProperties>
</file>