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04" y="6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82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7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55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22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48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2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10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04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04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27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71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5B388-8C6D-4D92-9523-78870718AA4D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DC3BD-8EB5-45CC-B085-7394934E01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18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693407" y="23836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288" y="2020075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4652523" y="413674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2" name="Group 21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97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06" name="Rectangle 105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98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02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1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12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15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16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5" name="ZoneTexte 144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BC01</a:t>
            </a:r>
            <a:endParaRPr lang="fr-FR" dirty="0"/>
          </a:p>
        </p:txBody>
      </p:sp>
      <p:sp>
        <p:nvSpPr>
          <p:cNvPr id="146" name="Rectangle 145"/>
          <p:cNvSpPr/>
          <p:nvPr/>
        </p:nvSpPr>
        <p:spPr>
          <a:xfrm>
            <a:off x="6117739" y="342666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/>
          <p:cNvSpPr/>
          <p:nvPr/>
        </p:nvSpPr>
        <p:spPr>
          <a:xfrm>
            <a:off x="4694953" y="413226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/>
          <p:cNvSpPr/>
          <p:nvPr/>
        </p:nvSpPr>
        <p:spPr>
          <a:xfrm>
            <a:off x="6070871" y="158035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Rectangle 148"/>
          <p:cNvSpPr/>
          <p:nvPr/>
        </p:nvSpPr>
        <p:spPr>
          <a:xfrm>
            <a:off x="3516887" y="197383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149"/>
          <p:cNvSpPr/>
          <p:nvPr/>
        </p:nvSpPr>
        <p:spPr>
          <a:xfrm>
            <a:off x="2037194" y="105059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Rectangle 150"/>
          <p:cNvSpPr/>
          <p:nvPr/>
        </p:nvSpPr>
        <p:spPr>
          <a:xfrm>
            <a:off x="2974804" y="326897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4223951" y="603706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152"/>
          <p:cNvSpPr/>
          <p:nvPr/>
        </p:nvSpPr>
        <p:spPr>
          <a:xfrm>
            <a:off x="1915523" y="451946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153"/>
          <p:cNvSpPr/>
          <p:nvPr/>
        </p:nvSpPr>
        <p:spPr>
          <a:xfrm>
            <a:off x="1507003" y="513732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Rectangle 154"/>
          <p:cNvSpPr/>
          <p:nvPr/>
        </p:nvSpPr>
        <p:spPr>
          <a:xfrm>
            <a:off x="1721365" y="234287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/>
          <p:cNvSpPr/>
          <p:nvPr/>
        </p:nvSpPr>
        <p:spPr>
          <a:xfrm>
            <a:off x="25569" y="244898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Rectangle 156"/>
          <p:cNvSpPr/>
          <p:nvPr/>
        </p:nvSpPr>
        <p:spPr>
          <a:xfrm>
            <a:off x="128441" y="288864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/>
          <p:cNvSpPr/>
          <p:nvPr/>
        </p:nvSpPr>
        <p:spPr>
          <a:xfrm>
            <a:off x="128440" y="331202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158"/>
          <p:cNvSpPr/>
          <p:nvPr/>
        </p:nvSpPr>
        <p:spPr>
          <a:xfrm>
            <a:off x="404200" y="361245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Rectangle 159"/>
          <p:cNvSpPr/>
          <p:nvPr/>
        </p:nvSpPr>
        <p:spPr>
          <a:xfrm>
            <a:off x="922245" y="413285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160"/>
          <p:cNvSpPr/>
          <p:nvPr/>
        </p:nvSpPr>
        <p:spPr>
          <a:xfrm>
            <a:off x="1851191" y="564106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Ellipse 179"/>
          <p:cNvSpPr/>
          <p:nvPr/>
        </p:nvSpPr>
        <p:spPr>
          <a:xfrm rot="2211267">
            <a:off x="1265342" y="3835902"/>
            <a:ext cx="3121544" cy="10322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Ellipse 180"/>
          <p:cNvSpPr/>
          <p:nvPr/>
        </p:nvSpPr>
        <p:spPr>
          <a:xfrm rot="2211267">
            <a:off x="2565121" y="1904041"/>
            <a:ext cx="4099752" cy="2854269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Triangle rectangle 181"/>
          <p:cNvSpPr/>
          <p:nvPr/>
        </p:nvSpPr>
        <p:spPr>
          <a:xfrm flipH="1">
            <a:off x="2953798" y="2815551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Triangle rectangle 182"/>
          <p:cNvSpPr/>
          <p:nvPr/>
        </p:nvSpPr>
        <p:spPr>
          <a:xfrm>
            <a:off x="4926906" y="2813456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-41677" y="518198"/>
            <a:ext cx="486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A.</a:t>
            </a:r>
            <a:endParaRPr lang="fr-FR" sz="2800" dirty="0"/>
          </a:p>
        </p:txBody>
      </p:sp>
      <p:sp>
        <p:nvSpPr>
          <p:cNvPr id="127" name="Rectangle 126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390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4017260" y="165504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5864255" y="225410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3384554" y="3639015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8" name="Ellipse 137"/>
          <p:cNvSpPr/>
          <p:nvPr/>
        </p:nvSpPr>
        <p:spPr>
          <a:xfrm rot="1247044">
            <a:off x="3442064" y="1569093"/>
            <a:ext cx="5214980" cy="247413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0" y="2856576"/>
            <a:ext cx="2141836" cy="929414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Triangle rectangle 139"/>
          <p:cNvSpPr/>
          <p:nvPr/>
        </p:nvSpPr>
        <p:spPr>
          <a:xfrm>
            <a:off x="2641999" y="3172331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Triangle rectangle 140"/>
          <p:cNvSpPr/>
          <p:nvPr/>
        </p:nvSpPr>
        <p:spPr>
          <a:xfrm flipH="1" flipV="1">
            <a:off x="2698375" y="3136185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ZoneTexte 141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BC10</a:t>
            </a:r>
            <a:endParaRPr lang="fr-FR" dirty="0"/>
          </a:p>
        </p:txBody>
      </p:sp>
      <p:sp>
        <p:nvSpPr>
          <p:cNvPr id="92" name="ZoneTexte 91"/>
          <p:cNvSpPr txBox="1"/>
          <p:nvPr/>
        </p:nvSpPr>
        <p:spPr>
          <a:xfrm>
            <a:off x="-41677" y="518198"/>
            <a:ext cx="386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J.</a:t>
            </a:r>
            <a:endParaRPr lang="fr-FR" sz="2800" dirty="0"/>
          </a:p>
        </p:txBody>
      </p:sp>
      <p:sp>
        <p:nvSpPr>
          <p:cNvPr id="94" name="Rectangle 93"/>
          <p:cNvSpPr/>
          <p:nvPr/>
        </p:nvSpPr>
        <p:spPr>
          <a:xfrm>
            <a:off x="7218360" y="345254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7135015" y="447905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7002695" y="225075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5142672" y="163814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3137815" y="107647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4508886" y="362932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5324572" y="606294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3016144" y="454534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2607624" y="516320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3082629" y="23335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1126190" y="247486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Rectangle 136"/>
          <p:cNvSpPr/>
          <p:nvPr/>
        </p:nvSpPr>
        <p:spPr>
          <a:xfrm>
            <a:off x="1229062" y="291451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 142"/>
          <p:cNvSpPr/>
          <p:nvPr/>
        </p:nvSpPr>
        <p:spPr>
          <a:xfrm>
            <a:off x="1229061" y="333790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Rectangle 143"/>
          <p:cNvSpPr/>
          <p:nvPr/>
        </p:nvSpPr>
        <p:spPr>
          <a:xfrm>
            <a:off x="1504821" y="363833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Rectangle 144"/>
          <p:cNvSpPr/>
          <p:nvPr/>
        </p:nvSpPr>
        <p:spPr>
          <a:xfrm>
            <a:off x="2022866" y="415873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/>
          <p:cNvSpPr/>
          <p:nvPr/>
        </p:nvSpPr>
        <p:spPr>
          <a:xfrm>
            <a:off x="2951812" y="566694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4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5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8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9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6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0" name="Rectangle 179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734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497962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BC02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247138" y="343529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163793" y="446180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200270" y="158898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3646535" y="104246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166593" y="105922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2655631" y="327759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353350" y="60456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044922" y="452809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1636402" y="514595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111407" y="231626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154968" y="245760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257840" y="289726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257839" y="332065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533599" y="362108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051644" y="414147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1980590" y="56496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 rot="1092082">
            <a:off x="1196352" y="3130161"/>
            <a:ext cx="2386288" cy="128475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1257689" y="910204"/>
            <a:ext cx="4508028" cy="1200151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1544033" y="5546221"/>
            <a:ext cx="4508028" cy="1052322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Triangle rectangle 157"/>
          <p:cNvSpPr/>
          <p:nvPr/>
        </p:nvSpPr>
        <p:spPr>
          <a:xfrm>
            <a:off x="4215589" y="3255863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Triangle rectangle 158"/>
          <p:cNvSpPr/>
          <p:nvPr/>
        </p:nvSpPr>
        <p:spPr>
          <a:xfrm>
            <a:off x="2575661" y="2673450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Triangle rectangle 159"/>
          <p:cNvSpPr/>
          <p:nvPr/>
        </p:nvSpPr>
        <p:spPr>
          <a:xfrm>
            <a:off x="3158046" y="4819954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Triangle rectangle 160"/>
          <p:cNvSpPr/>
          <p:nvPr/>
        </p:nvSpPr>
        <p:spPr>
          <a:xfrm flipH="1" flipV="1">
            <a:off x="2682245" y="2672467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Triangle rectangle 161"/>
          <p:cNvSpPr/>
          <p:nvPr/>
        </p:nvSpPr>
        <p:spPr>
          <a:xfrm flipH="1" flipV="1">
            <a:off x="3260353" y="4810906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-41677" y="518198"/>
            <a:ext cx="486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B.</a:t>
            </a:r>
            <a:endParaRPr lang="fr-FR" sz="2800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4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5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5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6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7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70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71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8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2" name="Rectangle 181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031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246689" y="230404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2051077" y="5711028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3397075" y="506619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669930" y="3260268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350162" y="64848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BC03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359282" y="341804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275937" y="444455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517664" y="232208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3758679" y="10252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278737" y="104197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2939743" y="326085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465494" y="602843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157066" y="451083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3672541" y="505856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223551" y="22990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267112" y="244035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369984" y="288001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369983" y="330339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645743" y="360382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163788" y="412422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343245" y="567652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5" name="Connecteur droit 154"/>
          <p:cNvCxnSpPr/>
          <p:nvPr/>
        </p:nvCxnSpPr>
        <p:spPr>
          <a:xfrm flipH="1">
            <a:off x="1790355" y="1056761"/>
            <a:ext cx="5708331" cy="4775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riangle rectangle 155"/>
          <p:cNvSpPr/>
          <p:nvPr/>
        </p:nvSpPr>
        <p:spPr>
          <a:xfrm>
            <a:off x="4103951" y="3056576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Triangle rectangle 156"/>
          <p:cNvSpPr/>
          <p:nvPr/>
        </p:nvSpPr>
        <p:spPr>
          <a:xfrm flipH="1" flipV="1">
            <a:off x="4239799" y="3054362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-41677" y="518198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C.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8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0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3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4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1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5" name="Rectangle 174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032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98071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1158208" y="411030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BC04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488683" y="340941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405338" y="443592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441815" y="156310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3888080" y="10165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408138" y="103334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345748" y="325172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594895" y="60198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398607" y="450221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1877947" y="512007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352952" y="229038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396513" y="243173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499385" y="287138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499384" y="329477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775144" y="359520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560101" y="406395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222135" y="56238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1631061" y="5498151"/>
            <a:ext cx="4348641" cy="108619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 rot="760953">
            <a:off x="1053254" y="3282709"/>
            <a:ext cx="4763381" cy="1891631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Triangle rectangle 156"/>
          <p:cNvSpPr/>
          <p:nvPr/>
        </p:nvSpPr>
        <p:spPr>
          <a:xfrm>
            <a:off x="3442673" y="2710596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Triangle rectangle 157"/>
          <p:cNvSpPr/>
          <p:nvPr/>
        </p:nvSpPr>
        <p:spPr>
          <a:xfrm>
            <a:off x="3488900" y="5191223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Triangle rectangle 159"/>
          <p:cNvSpPr/>
          <p:nvPr/>
        </p:nvSpPr>
        <p:spPr>
          <a:xfrm flipH="1" flipV="1">
            <a:off x="3701733" y="5216418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-41677" y="518198"/>
            <a:ext cx="488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D.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8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2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5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6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3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7" name="Rectangle 176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563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226967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3382553" y="3499178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BC05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609451" y="341804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526106" y="444455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562583" y="228771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008848" y="10252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528906" y="104197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902535" y="349976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715663" y="602843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407235" y="451083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1998715" y="512870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473720" y="22990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517281" y="244035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620153" y="288001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620152" y="330339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895912" y="360382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413957" y="412422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342903" y="563243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Ellipse 137"/>
          <p:cNvSpPr/>
          <p:nvPr/>
        </p:nvSpPr>
        <p:spPr>
          <a:xfrm rot="2178053">
            <a:off x="1260175" y="3120849"/>
            <a:ext cx="1671631" cy="1144653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 rot="20869143">
            <a:off x="3006648" y="1920880"/>
            <a:ext cx="5959760" cy="317558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Triangle rectangle 139"/>
          <p:cNvSpPr/>
          <p:nvPr/>
        </p:nvSpPr>
        <p:spPr>
          <a:xfrm>
            <a:off x="2034555" y="2811147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Triangle rectangle 140"/>
          <p:cNvSpPr/>
          <p:nvPr/>
        </p:nvSpPr>
        <p:spPr>
          <a:xfrm flipH="1" flipV="1">
            <a:off x="2203643" y="2819666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-41677" y="518198"/>
            <a:ext cx="466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E.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3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1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4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5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2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6" name="Rectangle 175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6078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BC06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730221" y="344391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646876" y="447043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683353" y="15976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129618" y="105109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649676" y="106784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587286" y="328622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836433" y="60543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528005" y="453671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2119485" y="515458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594490" y="23248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638051" y="246623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740923" y="290589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740922" y="332927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1016682" y="362970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534727" y="415010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463673" y="56583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Ellipse 136"/>
          <p:cNvSpPr/>
          <p:nvPr/>
        </p:nvSpPr>
        <p:spPr>
          <a:xfrm rot="3463509">
            <a:off x="511699" y="3655891"/>
            <a:ext cx="3780252" cy="981480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ZoneTexte 138"/>
          <p:cNvSpPr txBox="1"/>
          <p:nvPr/>
        </p:nvSpPr>
        <p:spPr>
          <a:xfrm>
            <a:off x="-41677" y="518198"/>
            <a:ext cx="40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F.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0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58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1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2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9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3" name="Rectangle 172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7034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101821" y="225242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5948739" y="350939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10547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BC07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712945" y="351924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767645" y="446180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864504" y="228772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250387" y="104246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770445" y="105922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708055" y="327759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957202" y="60456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648774" y="452809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2240254" y="514595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715259" y="231626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758820" y="245760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861692" y="289726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861691" y="332065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1137451" y="362108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655496" y="414147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584442" y="56496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 rot="2528028">
            <a:off x="1674490" y="4004444"/>
            <a:ext cx="2346918" cy="134128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 rot="19415869">
            <a:off x="1038553" y="2261428"/>
            <a:ext cx="3455684" cy="70975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 rot="21284765">
            <a:off x="2870758" y="1941706"/>
            <a:ext cx="5878181" cy="2427183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Triangle rectangle 159"/>
          <p:cNvSpPr/>
          <p:nvPr/>
        </p:nvSpPr>
        <p:spPr>
          <a:xfrm>
            <a:off x="2723776" y="2841466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Triangle rectangle 160"/>
          <p:cNvSpPr/>
          <p:nvPr/>
        </p:nvSpPr>
        <p:spPr>
          <a:xfrm flipH="1" flipV="1">
            <a:off x="2848787" y="2840107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Triangle rectangle 161"/>
          <p:cNvSpPr/>
          <p:nvPr/>
        </p:nvSpPr>
        <p:spPr>
          <a:xfrm>
            <a:off x="3289568" y="4184570"/>
            <a:ext cx="1268812" cy="378421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Triangle rectangle 162"/>
          <p:cNvSpPr/>
          <p:nvPr/>
        </p:nvSpPr>
        <p:spPr>
          <a:xfrm flipH="1" flipV="1">
            <a:off x="3414579" y="4183211"/>
            <a:ext cx="1268812" cy="378421"/>
          </a:xfrm>
          <a:prstGeom prst="rtTriangle">
            <a:avLst/>
          </a:prstGeom>
          <a:solidFill>
            <a:srgbClr val="99DA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-41677" y="518198"/>
            <a:ext cx="502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G.</a:t>
            </a:r>
            <a:endParaRPr lang="fr-FR" sz="28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3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8" name="Rectangle 117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4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4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4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5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8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9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6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0" name="Rectangle 179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278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7" name="ZoneTexte 86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BC08</a:t>
            </a:r>
            <a:endParaRPr lang="fr-FR" dirty="0"/>
          </a:p>
        </p:txBody>
      </p:sp>
      <p:sp>
        <p:nvSpPr>
          <p:cNvPr id="88" name="Rectangle 87"/>
          <p:cNvSpPr/>
          <p:nvPr/>
        </p:nvSpPr>
        <p:spPr>
          <a:xfrm>
            <a:off x="6971759" y="344391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6888414" y="447043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6924891" y="159761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371156" y="105109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2891214" y="106784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828824" y="328622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5077971" y="60543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2769543" y="453671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2361023" y="515458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836028" y="232488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879589" y="246623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982461" y="290589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982460" y="3329277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1258220" y="362970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1776265" y="415010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2705211" y="56583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 rot="17139677">
            <a:off x="2329003" y="2381762"/>
            <a:ext cx="423966" cy="227210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 rot="5400000">
            <a:off x="2617243" y="5077636"/>
            <a:ext cx="1757322" cy="671371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7" name="Groupe 156"/>
          <p:cNvGrpSpPr/>
          <p:nvPr/>
        </p:nvGrpSpPr>
        <p:grpSpPr>
          <a:xfrm flipH="1" flipV="1">
            <a:off x="2637876" y="4068236"/>
            <a:ext cx="1393823" cy="379780"/>
            <a:chOff x="2103555" y="3551199"/>
            <a:chExt cx="1393823" cy="379780"/>
          </a:xfrm>
          <a:solidFill>
            <a:srgbClr val="C00000"/>
          </a:solidFill>
        </p:grpSpPr>
        <p:sp>
          <p:nvSpPr>
            <p:cNvPr id="158" name="Triangle rectangle 157"/>
            <p:cNvSpPr/>
            <p:nvPr/>
          </p:nvSpPr>
          <p:spPr>
            <a:xfrm>
              <a:off x="2103555" y="3552558"/>
              <a:ext cx="1268812" cy="378421"/>
            </a:xfrm>
            <a:prstGeom prst="rt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Triangle rectangle 158"/>
            <p:cNvSpPr/>
            <p:nvPr/>
          </p:nvSpPr>
          <p:spPr>
            <a:xfrm flipH="1" flipV="1">
              <a:off x="2228566" y="3551199"/>
              <a:ext cx="1268812" cy="378421"/>
            </a:xfrm>
            <a:prstGeom prst="rtTriangle">
              <a:avLst/>
            </a:prstGeom>
            <a:solidFill>
              <a:srgbClr val="99DAE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7" name="ZoneTexte 136"/>
          <p:cNvSpPr txBox="1"/>
          <p:nvPr/>
        </p:nvSpPr>
        <p:spPr>
          <a:xfrm>
            <a:off x="-41677" y="518198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H.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8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2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65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66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3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7" name="Rectangle 176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8110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 270"/>
          <p:cNvPicPr preferRelativeResize="0"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/>
          <a:stretch/>
        </p:blipFill>
        <p:spPr>
          <a:xfrm>
            <a:off x="370856" y="3623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2" name="Image 271"/>
          <p:cNvPicPr preferRelativeResize="0">
            <a:picLocks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/>
          <a:stretch/>
        </p:blipFill>
        <p:spPr>
          <a:xfrm>
            <a:off x="84690" y="3288282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3" name="Image 272"/>
          <p:cNvPicPr preferRelativeResize="0">
            <a:picLocks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" r="4312"/>
          <a:stretch/>
        </p:blipFill>
        <p:spPr>
          <a:xfrm>
            <a:off x="104032" y="2953166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4" name="Image 27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"/>
          <a:stretch/>
        </p:blipFill>
        <p:spPr>
          <a:xfrm>
            <a:off x="0" y="2487124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e 2"/>
          <p:cNvGrpSpPr/>
          <p:nvPr/>
        </p:nvGrpSpPr>
        <p:grpSpPr>
          <a:xfrm>
            <a:off x="1227973" y="1065171"/>
            <a:ext cx="6529188" cy="5253487"/>
            <a:chOff x="2802066" y="758594"/>
            <a:chExt cx="6529188" cy="525348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2066" y="758594"/>
              <a:ext cx="6529188" cy="5253487"/>
            </a:xfrm>
            <a:prstGeom prst="rect">
              <a:avLst/>
            </a:prstGeom>
            <a:effectLst>
              <a:outerShdw dist="50800" sx="1000" sy="1000" algn="ctr" rotWithShape="0">
                <a:sysClr val="window" lastClr="FFFFFF">
                  <a:alpha val="39000"/>
                </a:sysClr>
              </a:outerShdw>
            </a:effectLst>
          </p:spPr>
        </p:pic>
        <p:sp>
          <p:nvSpPr>
            <p:cNvPr id="5" name="TextBox 46"/>
            <p:cNvSpPr txBox="1"/>
            <p:nvPr/>
          </p:nvSpPr>
          <p:spPr>
            <a:xfrm>
              <a:off x="3664629" y="3139198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TextBox 47"/>
            <p:cNvSpPr txBox="1"/>
            <p:nvPr/>
          </p:nvSpPr>
          <p:spPr>
            <a:xfrm>
              <a:off x="3320079" y="296972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48"/>
            <p:cNvSpPr txBox="1"/>
            <p:nvPr/>
          </p:nvSpPr>
          <p:spPr>
            <a:xfrm>
              <a:off x="3233557" y="2696296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97"/>
            <p:cNvSpPr txBox="1"/>
            <p:nvPr/>
          </p:nvSpPr>
          <p:spPr>
            <a:xfrm>
              <a:off x="3046848" y="2437842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110"/>
            <p:cNvSpPr txBox="1"/>
            <p:nvPr/>
          </p:nvSpPr>
          <p:spPr>
            <a:xfrm>
              <a:off x="3895828" y="24205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4732384" y="1224365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5255844" y="1465040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7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Box 149"/>
            <p:cNvSpPr txBox="1"/>
            <p:nvPr/>
          </p:nvSpPr>
          <p:spPr>
            <a:xfrm>
              <a:off x="8085683" y="17151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8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8099968" y="3544059"/>
              <a:ext cx="200374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9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179"/>
            <p:cNvSpPr txBox="1"/>
            <p:nvPr/>
          </p:nvSpPr>
          <p:spPr>
            <a:xfrm>
              <a:off x="5287395" y="5529945"/>
              <a:ext cx="40377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Box 205"/>
            <p:cNvSpPr txBox="1"/>
            <p:nvPr/>
          </p:nvSpPr>
          <p:spPr>
            <a:xfrm>
              <a:off x="5034995" y="5391937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206"/>
            <p:cNvSpPr txBox="1"/>
            <p:nvPr/>
          </p:nvSpPr>
          <p:spPr>
            <a:xfrm>
              <a:off x="7786427" y="3831431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10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Box 219"/>
            <p:cNvSpPr txBox="1"/>
            <p:nvPr/>
          </p:nvSpPr>
          <p:spPr>
            <a:xfrm>
              <a:off x="4648681" y="480489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13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232"/>
            <p:cNvSpPr txBox="1"/>
            <p:nvPr/>
          </p:nvSpPr>
          <p:spPr>
            <a:xfrm>
              <a:off x="4944763" y="4476632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14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245"/>
            <p:cNvSpPr txBox="1"/>
            <p:nvPr/>
          </p:nvSpPr>
          <p:spPr>
            <a:xfrm>
              <a:off x="3926739" y="3575769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15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259"/>
            <p:cNvSpPr txBox="1"/>
            <p:nvPr/>
          </p:nvSpPr>
          <p:spPr>
            <a:xfrm>
              <a:off x="4629999" y="3537653"/>
              <a:ext cx="385231" cy="32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16</a:t>
              </a:r>
              <a:endParaRPr kumimoji="0" lang="en-IN" sz="146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Étoile à 5 branches 249"/>
            <p:cNvSpPr/>
            <p:nvPr/>
          </p:nvSpPr>
          <p:spPr>
            <a:xfrm>
              <a:off x="4714238" y="339443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5945757" y="4596566"/>
              <a:ext cx="72000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Étoile à 5 branches 249"/>
            <p:cNvSpPr/>
            <p:nvPr/>
          </p:nvSpPr>
          <p:spPr>
            <a:xfrm>
              <a:off x="8147008" y="1639785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Étoile à 5 branches 249"/>
            <p:cNvSpPr/>
            <p:nvPr/>
          </p:nvSpPr>
          <p:spPr>
            <a:xfrm>
              <a:off x="8259932" y="378333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Étoile à 5 branches 249"/>
            <p:cNvSpPr/>
            <p:nvPr/>
          </p:nvSpPr>
          <p:spPr>
            <a:xfrm>
              <a:off x="7692409" y="392578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Étoile à 5 branches 249"/>
            <p:cNvSpPr/>
            <p:nvPr/>
          </p:nvSpPr>
          <p:spPr>
            <a:xfrm>
              <a:off x="5397851" y="542505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Étoile à 5 branches 249"/>
            <p:cNvSpPr/>
            <p:nvPr/>
          </p:nvSpPr>
          <p:spPr>
            <a:xfrm>
              <a:off x="5161296" y="5285236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Étoile à 5 branches 249"/>
            <p:cNvSpPr/>
            <p:nvPr/>
          </p:nvSpPr>
          <p:spPr>
            <a:xfrm>
              <a:off x="5039793" y="4388752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Étoile à 5 branches 249"/>
            <p:cNvSpPr/>
            <p:nvPr/>
          </p:nvSpPr>
          <p:spPr>
            <a:xfrm>
              <a:off x="4759853" y="507734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Étoile à 5 branches 249"/>
            <p:cNvSpPr/>
            <p:nvPr/>
          </p:nvSpPr>
          <p:spPr>
            <a:xfrm>
              <a:off x="5313579" y="133060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Étoile à 5 branches 249"/>
            <p:cNvSpPr/>
            <p:nvPr/>
          </p:nvSpPr>
          <p:spPr>
            <a:xfrm>
              <a:off x="4966775" y="129412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Étoile à 5 branches 249"/>
            <p:cNvSpPr/>
            <p:nvPr/>
          </p:nvSpPr>
          <p:spPr>
            <a:xfrm>
              <a:off x="3828962" y="3638731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Étoile à 5 branches 249"/>
            <p:cNvSpPr/>
            <p:nvPr/>
          </p:nvSpPr>
          <p:spPr>
            <a:xfrm>
              <a:off x="3233154" y="2935124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Étoile à 5 branches 249"/>
            <p:cNvSpPr/>
            <p:nvPr/>
          </p:nvSpPr>
          <p:spPr>
            <a:xfrm>
              <a:off x="3273749" y="2994768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Étoile à 5 branches 249"/>
            <p:cNvSpPr/>
            <p:nvPr/>
          </p:nvSpPr>
          <p:spPr>
            <a:xfrm>
              <a:off x="3010695" y="2371189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Étoile à 5 branches 249"/>
            <p:cNvSpPr/>
            <p:nvPr/>
          </p:nvSpPr>
          <p:spPr>
            <a:xfrm>
              <a:off x="3549820" y="3230633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Étoile à 5 branches 249"/>
            <p:cNvSpPr/>
            <p:nvPr/>
          </p:nvSpPr>
          <p:spPr>
            <a:xfrm>
              <a:off x="3960427" y="2684137"/>
              <a:ext cx="15120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3" t="-3092" r="21878" b="85464"/>
          <a:stretch/>
        </p:blipFill>
        <p:spPr bwMode="auto">
          <a:xfrm>
            <a:off x="6648988" y="5118575"/>
            <a:ext cx="589848" cy="86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" name="Image 274"/>
          <p:cNvPicPr preferRelativeResize="0">
            <a:picLocks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>
          <a:xfrm>
            <a:off x="1954050" y="234841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6" name="Image 275"/>
          <p:cNvPicPr preferRelativeResize="0">
            <a:picLocks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/>
          <a:stretch/>
        </p:blipFill>
        <p:spPr>
          <a:xfrm>
            <a:off x="2001137" y="1072629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7" name="Image 276"/>
          <p:cNvPicPr preferRelativeResize="0">
            <a:picLocks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/>
          <a:stretch/>
        </p:blipFill>
        <p:spPr>
          <a:xfrm>
            <a:off x="3491537" y="108008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8" name="Image 277"/>
          <p:cNvPicPr preferRelativeResize="0">
            <a:picLocks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1"/>
          <a:stretch/>
        </p:blipFill>
        <p:spPr>
          <a:xfrm>
            <a:off x="6041439" y="155369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9" name="Image 278"/>
          <p:cNvPicPr preferRelativeResize="0">
            <a:picLocks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6086784" y="342544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0" name="Image 279"/>
          <p:cNvPicPr preferRelativeResize="0">
            <a:picLocks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r="1"/>
          <a:stretch/>
        </p:blipFill>
        <p:spPr>
          <a:xfrm>
            <a:off x="5991964" y="4457657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1" name="Image 280"/>
          <p:cNvPicPr preferRelativeResize="0">
            <a:picLocks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4186260" y="600321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2" name="Image 281"/>
          <p:cNvPicPr preferRelativeResize="0">
            <a:picLocks/>
          </p:cNvPicPr>
          <p:nvPr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/>
          <a:stretch/>
        </p:blipFill>
        <p:spPr>
          <a:xfrm>
            <a:off x="1800566" y="566694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3" name="Image 282"/>
          <p:cNvPicPr preferRelativeResize="0">
            <a:picLocks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/>
          <a:stretch/>
        </p:blipFill>
        <p:spPr>
          <a:xfrm>
            <a:off x="1473080" y="513633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4" name="Image 283"/>
          <p:cNvPicPr preferRelativeResize="0">
            <a:picLocks/>
          </p:cNvPicPr>
          <p:nvPr/>
        </p:nvPicPr>
        <p:blipFill rotWithShape="1"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"/>
          <a:stretch/>
        </p:blipFill>
        <p:spPr>
          <a:xfrm>
            <a:off x="1868579" y="4531883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5" name="Image 284"/>
          <p:cNvPicPr preferRelativeResize="0">
            <a:picLocks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/>
          <a:stretch/>
        </p:blipFill>
        <p:spPr>
          <a:xfrm>
            <a:off x="891296" y="416195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6" name="Image 285"/>
          <p:cNvPicPr preferRelativeResize="0">
            <a:picLocks/>
          </p:cNvPicPr>
          <p:nvPr/>
        </p:nvPicPr>
        <p:blipFill rotWithShape="1"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/>
          <a:stretch/>
        </p:blipFill>
        <p:spPr>
          <a:xfrm>
            <a:off x="2946534" y="3259760"/>
            <a:ext cx="1440000" cy="39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8" name="Ellipse 137"/>
          <p:cNvSpPr/>
          <p:nvPr/>
        </p:nvSpPr>
        <p:spPr>
          <a:xfrm rot="2660020">
            <a:off x="2597311" y="1077859"/>
            <a:ext cx="1091234" cy="253735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 rot="6273871">
            <a:off x="2369663" y="2667203"/>
            <a:ext cx="330573" cy="1795607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1" name="Groupe 140"/>
          <p:cNvGrpSpPr/>
          <p:nvPr/>
        </p:nvGrpSpPr>
        <p:grpSpPr>
          <a:xfrm flipH="1" flipV="1">
            <a:off x="334998" y="2057359"/>
            <a:ext cx="1393823" cy="379780"/>
            <a:chOff x="2103555" y="3551199"/>
            <a:chExt cx="1393823" cy="379780"/>
          </a:xfrm>
        </p:grpSpPr>
        <p:sp>
          <p:nvSpPr>
            <p:cNvPr id="142" name="Triangle rectangle 141"/>
            <p:cNvSpPr/>
            <p:nvPr/>
          </p:nvSpPr>
          <p:spPr>
            <a:xfrm>
              <a:off x="2103555" y="3552558"/>
              <a:ext cx="1268812" cy="378421"/>
            </a:xfrm>
            <a:prstGeom prst="rt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Triangle rectangle 142"/>
            <p:cNvSpPr/>
            <p:nvPr/>
          </p:nvSpPr>
          <p:spPr>
            <a:xfrm flipH="1" flipV="1">
              <a:off x="2228566" y="3551199"/>
              <a:ext cx="1268812" cy="378421"/>
            </a:xfrm>
            <a:prstGeom prst="rtTriangle">
              <a:avLst/>
            </a:prstGeom>
            <a:solidFill>
              <a:srgbClr val="99DAE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4" name="ZoneTexte 143"/>
          <p:cNvSpPr txBox="1"/>
          <p:nvPr/>
        </p:nvSpPr>
        <p:spPr>
          <a:xfrm>
            <a:off x="4496810" y="6829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BC09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7092525" y="3452545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Rectangle 144"/>
          <p:cNvSpPr/>
          <p:nvPr/>
        </p:nvSpPr>
        <p:spPr>
          <a:xfrm>
            <a:off x="7009180" y="447905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/>
          <p:cNvSpPr/>
          <p:nvPr/>
        </p:nvSpPr>
        <p:spPr>
          <a:xfrm>
            <a:off x="7045657" y="160623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/>
          <p:cNvSpPr/>
          <p:nvPr/>
        </p:nvSpPr>
        <p:spPr>
          <a:xfrm>
            <a:off x="4491922" y="1059718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147"/>
          <p:cNvSpPr/>
          <p:nvPr/>
        </p:nvSpPr>
        <p:spPr>
          <a:xfrm>
            <a:off x="3011980" y="107647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Rectangle 148"/>
          <p:cNvSpPr/>
          <p:nvPr/>
        </p:nvSpPr>
        <p:spPr>
          <a:xfrm>
            <a:off x="3949590" y="329485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149"/>
          <p:cNvSpPr/>
          <p:nvPr/>
        </p:nvSpPr>
        <p:spPr>
          <a:xfrm>
            <a:off x="5198737" y="606294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Rectangle 150"/>
          <p:cNvSpPr/>
          <p:nvPr/>
        </p:nvSpPr>
        <p:spPr>
          <a:xfrm>
            <a:off x="2890309" y="454534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2481789" y="5163206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152"/>
          <p:cNvSpPr/>
          <p:nvPr/>
        </p:nvSpPr>
        <p:spPr>
          <a:xfrm>
            <a:off x="2956794" y="2333514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153"/>
          <p:cNvSpPr/>
          <p:nvPr/>
        </p:nvSpPr>
        <p:spPr>
          <a:xfrm>
            <a:off x="1000355" y="2474861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Rectangle 154"/>
          <p:cNvSpPr/>
          <p:nvPr/>
        </p:nvSpPr>
        <p:spPr>
          <a:xfrm>
            <a:off x="1103227" y="2914519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/>
          <p:cNvSpPr/>
          <p:nvPr/>
        </p:nvSpPr>
        <p:spPr>
          <a:xfrm>
            <a:off x="1103226" y="3337903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Rectangle 156"/>
          <p:cNvSpPr/>
          <p:nvPr/>
        </p:nvSpPr>
        <p:spPr>
          <a:xfrm>
            <a:off x="1378986" y="3638332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/>
          <p:cNvSpPr/>
          <p:nvPr/>
        </p:nvSpPr>
        <p:spPr>
          <a:xfrm>
            <a:off x="1897031" y="415873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158"/>
          <p:cNvSpPr/>
          <p:nvPr/>
        </p:nvSpPr>
        <p:spPr>
          <a:xfrm>
            <a:off x="2825977" y="5666940"/>
            <a:ext cx="146311" cy="4298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6438779" y="1853044"/>
            <a:ext cx="583793" cy="2545459"/>
          </a:xfrm>
          <a:prstGeom prst="ellipse">
            <a:avLst/>
          </a:prstGeom>
          <a:noFill/>
          <a:ln w="28575">
            <a:solidFill>
              <a:srgbClr val="99DA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ZoneTexte 126"/>
          <p:cNvSpPr txBox="1"/>
          <p:nvPr/>
        </p:nvSpPr>
        <p:spPr>
          <a:xfrm>
            <a:off x="-41677" y="518198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I.</a:t>
            </a:r>
            <a:endParaRPr lang="fr-FR" sz="28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916587" y="5358981"/>
            <a:ext cx="1702688" cy="977844"/>
            <a:chOff x="7871431" y="4568751"/>
            <a:chExt cx="1702688" cy="977844"/>
          </a:xfrm>
        </p:grpSpPr>
        <p:grpSp>
          <p:nvGrpSpPr>
            <p:cNvPr id="112" name="Group 12"/>
            <p:cNvGrpSpPr/>
            <p:nvPr/>
          </p:nvGrpSpPr>
          <p:grpSpPr>
            <a:xfrm>
              <a:off x="7871431" y="4614308"/>
              <a:ext cx="209034" cy="932287"/>
              <a:chOff x="15592942" y="5652621"/>
              <a:chExt cx="327546" cy="1008112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5592942" y="5652621"/>
                <a:ext cx="327546" cy="100811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463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5725907" y="5652621"/>
                <a:ext cx="108000" cy="180000"/>
              </a:xfrm>
              <a:prstGeom prst="rect">
                <a:avLst/>
              </a:prstGeom>
              <a:solidFill>
                <a:srgbClr val="99DAEC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5728456" y="6389305"/>
                <a:ext cx="108000" cy="18000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5728456" y="6154236"/>
                <a:ext cx="108000" cy="1800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5726277" y="5908615"/>
                <a:ext cx="108000" cy="180000"/>
              </a:xfrm>
              <a:prstGeom prst="rect">
                <a:avLst/>
              </a:prstGeom>
              <a:solidFill>
                <a:srgbClr val="870012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74295" tIns="37148" rIns="74295" bIns="3714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365035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Tx/>
                  <a:buNone/>
                  <a:tabLst/>
                  <a:defRPr/>
                </a:pPr>
                <a:endParaRPr kumimoji="0" lang="fr-FR" sz="146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charset="0"/>
                  <a:ea typeface="MS Gothic" pitchFamily="49" charset="-128"/>
                </a:endParaRPr>
              </a:p>
            </p:txBody>
          </p:sp>
        </p:grpSp>
        <p:sp>
          <p:nvSpPr>
            <p:cNvPr id="113" name="ZoneTexte 97"/>
            <p:cNvSpPr txBox="1"/>
            <p:nvPr/>
          </p:nvSpPr>
          <p:spPr>
            <a:xfrm>
              <a:off x="8041811" y="4568751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ZoneTexte 98"/>
            <p:cNvSpPr txBox="1"/>
            <p:nvPr/>
          </p:nvSpPr>
          <p:spPr>
            <a:xfrm>
              <a:off x="8032078" y="4806003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ALTERNATIVE ALLELE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ZoneTexte 99"/>
            <p:cNvSpPr txBox="1"/>
            <p:nvPr/>
          </p:nvSpPr>
          <p:spPr>
            <a:xfrm>
              <a:off x="8041107" y="501239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VALID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ZoneTexte 100"/>
            <p:cNvSpPr txBox="1"/>
            <p:nvPr/>
          </p:nvSpPr>
          <p:spPr>
            <a:xfrm>
              <a:off x="8045939" y="5239848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NOT SIGNIFICANT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8000900" y="3671240"/>
            <a:ext cx="1640761" cy="525792"/>
            <a:chOff x="7899299" y="5793572"/>
            <a:chExt cx="1640761" cy="525792"/>
          </a:xfrm>
        </p:grpSpPr>
        <p:sp>
          <p:nvSpPr>
            <p:cNvPr id="123" name="Ellipse 101"/>
            <p:cNvSpPr/>
            <p:nvPr/>
          </p:nvSpPr>
          <p:spPr>
            <a:xfrm>
              <a:off x="7962157" y="6138173"/>
              <a:ext cx="77957" cy="72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ZoneTexte 102"/>
            <p:cNvSpPr txBox="1"/>
            <p:nvPr/>
          </p:nvSpPr>
          <p:spPr>
            <a:xfrm>
              <a:off x="8002607" y="6042365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Cambodia capital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ZoneTexte 103"/>
            <p:cNvSpPr txBox="1"/>
            <p:nvPr/>
          </p:nvSpPr>
          <p:spPr>
            <a:xfrm>
              <a:off x="8011880" y="5793572"/>
              <a:ext cx="1528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Health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centres</a:t>
              </a:r>
              <a:endPara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Étoile à 5 branches 249"/>
            <p:cNvSpPr/>
            <p:nvPr/>
          </p:nvSpPr>
          <p:spPr>
            <a:xfrm>
              <a:off x="7899299" y="5843822"/>
              <a:ext cx="163710" cy="151200"/>
            </a:xfrm>
            <a:prstGeom prst="star5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6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8" name="Groupe 110"/>
          <p:cNvGrpSpPr/>
          <p:nvPr/>
        </p:nvGrpSpPr>
        <p:grpSpPr>
          <a:xfrm>
            <a:off x="7571890" y="4309804"/>
            <a:ext cx="2048409" cy="863161"/>
            <a:chOff x="5624998" y="4873793"/>
            <a:chExt cx="2048409" cy="863161"/>
          </a:xfrm>
        </p:grpSpPr>
        <p:grpSp>
          <p:nvGrpSpPr>
            <p:cNvPr id="169" name="Groupe 111"/>
            <p:cNvGrpSpPr/>
            <p:nvPr/>
          </p:nvGrpSpPr>
          <p:grpSpPr>
            <a:xfrm>
              <a:off x="5997424" y="4873793"/>
              <a:ext cx="1675983" cy="863161"/>
              <a:chOff x="8002247" y="3483975"/>
              <a:chExt cx="1675983" cy="863161"/>
            </a:xfrm>
          </p:grpSpPr>
          <p:pic>
            <p:nvPicPr>
              <p:cNvPr id="172" name="Image 11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335" y="3915136"/>
                <a:ext cx="1623810" cy="432000"/>
              </a:xfrm>
              <a:prstGeom prst="rect">
                <a:avLst/>
              </a:prstGeom>
            </p:spPr>
          </p:pic>
          <p:sp>
            <p:nvSpPr>
              <p:cNvPr id="173" name="ZoneTexte 115"/>
              <p:cNvSpPr txBox="1"/>
              <p:nvPr/>
            </p:nvSpPr>
            <p:spPr>
              <a:xfrm rot="16200000">
                <a:off x="9291429" y="3589517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ZoneTexte 116"/>
              <p:cNvSpPr txBox="1"/>
              <p:nvPr/>
            </p:nvSpPr>
            <p:spPr>
              <a:xfrm rot="16200000">
                <a:off x="789870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BC01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ZoneTexte 117"/>
              <p:cNvSpPr txBox="1"/>
              <p:nvPr/>
            </p:nvSpPr>
            <p:spPr>
              <a:xfrm rot="16200000">
                <a:off x="804253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BC02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ZoneTexte 118"/>
              <p:cNvSpPr txBox="1"/>
              <p:nvPr/>
            </p:nvSpPr>
            <p:spPr>
              <a:xfrm rot="16200000">
                <a:off x="817762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BC03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ZoneTexte 119"/>
              <p:cNvSpPr txBox="1"/>
              <p:nvPr/>
            </p:nvSpPr>
            <p:spPr>
              <a:xfrm rot="16200000">
                <a:off x="831269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BC04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ZoneTexte 120"/>
              <p:cNvSpPr txBox="1"/>
              <p:nvPr/>
            </p:nvSpPr>
            <p:spPr>
              <a:xfrm rot="16200000">
                <a:off x="845526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BC05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ZoneTexte 121"/>
              <p:cNvSpPr txBox="1"/>
              <p:nvPr/>
            </p:nvSpPr>
            <p:spPr>
              <a:xfrm rot="16200000">
                <a:off x="8590362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BC06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ZoneTexte 122"/>
              <p:cNvSpPr txBox="1"/>
              <p:nvPr/>
            </p:nvSpPr>
            <p:spPr>
              <a:xfrm rot="16200000">
                <a:off x="8727469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BC07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ZoneTexte 123"/>
              <p:cNvSpPr txBox="1"/>
              <p:nvPr/>
            </p:nvSpPr>
            <p:spPr>
              <a:xfrm rot="16200000">
                <a:off x="8862688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BC08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ZoneTexte 124"/>
              <p:cNvSpPr txBox="1"/>
              <p:nvPr/>
            </p:nvSpPr>
            <p:spPr>
              <a:xfrm rot="16200000">
                <a:off x="9005481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BC09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ZoneTexte 125"/>
              <p:cNvSpPr txBox="1"/>
              <p:nvPr/>
            </p:nvSpPr>
            <p:spPr>
              <a:xfrm rot="16200000">
                <a:off x="9147616" y="3587521"/>
                <a:ext cx="490347" cy="28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BC10</a:t>
                </a:r>
                <a:endParaRPr kumimoji="0" lang="fr-F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0" name="ZoneTexte 112"/>
            <p:cNvSpPr txBox="1"/>
            <p:nvPr/>
          </p:nvSpPr>
          <p:spPr>
            <a:xfrm>
              <a:off x="5625115" y="5277563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ZoneTexte 113"/>
            <p:cNvSpPr txBox="1"/>
            <p:nvPr/>
          </p:nvSpPr>
          <p:spPr>
            <a:xfrm>
              <a:off x="5624998" y="5456085"/>
              <a:ext cx="4903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ALT</a:t>
              </a:r>
              <a:endParaRPr kumimoji="0" lang="fr-FR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4" name="Rectangle 183"/>
          <p:cNvSpPr/>
          <p:nvPr/>
        </p:nvSpPr>
        <p:spPr>
          <a:xfrm>
            <a:off x="7899299" y="594579"/>
            <a:ext cx="18719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Tasanh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2: Pailin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Ou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Chra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4: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Sampoev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Loun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Battambang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Anlong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RH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7: 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Trapaing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Prasat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8: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Veurn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Say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9: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Keov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Seima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10: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Khsim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11: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Chhouk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12: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Koh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Slar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13: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Takavit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14: Oral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15: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Promoy</a:t>
            </a: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 HC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16: </a:t>
            </a:r>
            <a:r>
              <a:rPr kumimoji="0" lang="en-US" sz="12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</a:rPr>
              <a:t>Pursat</a:t>
            </a:r>
            <a:endParaRPr kumimoji="0" lang="fr-FR" sz="12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4192709" y="0"/>
            <a:ext cx="2035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file 9</a:t>
            </a:r>
            <a:endParaRPr kumimoji="0" lang="fr-FR" sz="20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5469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4154</TotalTime>
  <Words>1170</Words>
  <Application>Microsoft Office PowerPoint</Application>
  <PresentationFormat>Format A4 (210 x 297 mm)</PresentationFormat>
  <Paragraphs>540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MS Gothic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CNRS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Cornillot</dc:creator>
  <cp:lastModifiedBy>Emmanuel Cornillot</cp:lastModifiedBy>
  <cp:revision>77</cp:revision>
  <dcterms:created xsi:type="dcterms:W3CDTF">2015-06-18T09:27:33Z</dcterms:created>
  <dcterms:modified xsi:type="dcterms:W3CDTF">2016-06-09T16:00:25Z</dcterms:modified>
</cp:coreProperties>
</file>