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xtone\Documents\Results\results%20for%20nitrite%20paper\07152015_MTTassay_GTN_forpu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280893459746103"/>
          <c:y val="3.4013605442176874E-2"/>
          <c:w val="0.80977609941614437"/>
          <c:h val="0.7479779313300123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00FF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Sheet1!$D$2:$D$7</c:f>
                <c:numCache>
                  <c:formatCode>General</c:formatCode>
                  <c:ptCount val="6"/>
                  <c:pt idx="0">
                    <c:v>2.39</c:v>
                  </c:pt>
                  <c:pt idx="1">
                    <c:v>0.65</c:v>
                  </c:pt>
                  <c:pt idx="2">
                    <c:v>2.67</c:v>
                  </c:pt>
                  <c:pt idx="3">
                    <c:v>3.29</c:v>
                  </c:pt>
                  <c:pt idx="4">
                    <c:v>1.92</c:v>
                  </c:pt>
                  <c:pt idx="5">
                    <c:v>1.51</c:v>
                  </c:pt>
                </c:numCache>
              </c:numRef>
            </c:plus>
            <c:minus>
              <c:numRef>
                <c:f>Sheet1!$D$2:$D$7</c:f>
                <c:numCache>
                  <c:formatCode>General</c:formatCode>
                  <c:ptCount val="6"/>
                  <c:pt idx="0">
                    <c:v>2.39</c:v>
                  </c:pt>
                  <c:pt idx="1">
                    <c:v>0.65</c:v>
                  </c:pt>
                  <c:pt idx="2">
                    <c:v>2.67</c:v>
                  </c:pt>
                  <c:pt idx="3">
                    <c:v>3.29</c:v>
                  </c:pt>
                  <c:pt idx="4">
                    <c:v>1.92</c:v>
                  </c:pt>
                  <c:pt idx="5">
                    <c:v>1.51</c:v>
                  </c:pt>
                </c:numCache>
              </c:numRef>
            </c:minus>
          </c:errBars>
          <c:cat>
            <c:strRef>
              <c:f>Sheet1!$A$2:$A$7</c:f>
              <c:strCache>
                <c:ptCount val="6"/>
                <c:pt idx="0">
                  <c:v>Control</c:v>
                </c:pt>
                <c:pt idx="1">
                  <c:v>0.1</c:v>
                </c:pt>
                <c:pt idx="2">
                  <c:v>1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100</c:v>
                </c:pt>
                <c:pt idx="1">
                  <c:v>94.35</c:v>
                </c:pt>
                <c:pt idx="2">
                  <c:v>100.63</c:v>
                </c:pt>
                <c:pt idx="3">
                  <c:v>106.7</c:v>
                </c:pt>
                <c:pt idx="4">
                  <c:v>105.56</c:v>
                </c:pt>
                <c:pt idx="5">
                  <c:v>96.76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227264"/>
        <c:axId val="71391104"/>
      </c:barChart>
      <c:catAx>
        <c:axId val="712272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8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GTN Concentration (µM)</a:t>
                </a:r>
              </a:p>
            </c:rich>
          </c:tx>
          <c:layout>
            <c:manualLayout>
              <c:xMode val="edge"/>
              <c:yMode val="edge"/>
              <c:x val="0.39967475940507441"/>
              <c:y val="0.91576370662000584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1391104"/>
        <c:crosses val="autoZero"/>
        <c:auto val="1"/>
        <c:lblAlgn val="ctr"/>
        <c:lblOffset val="100"/>
        <c:noMultiLvlLbl val="0"/>
      </c:catAx>
      <c:valAx>
        <c:axId val="71391104"/>
        <c:scaling>
          <c:orientation val="minMax"/>
          <c:max val="120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8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800">
                    <a:latin typeface="Arial" panose="020B0604020202020204" pitchFamily="34" charset="0"/>
                    <a:cs typeface="Arial" panose="020B0604020202020204" pitchFamily="34" charset="0"/>
                  </a:rPr>
                  <a:t>% Viability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362310804899387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71227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40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4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6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22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4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91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66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FF7FF-80C9-465F-8FF7-A89DA60EC2B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35D27-AD38-434F-B1F4-063B3794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0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881074"/>
              </p:ext>
            </p:extLst>
          </p:nvPr>
        </p:nvGraphicFramePr>
        <p:xfrm>
          <a:off x="2590800" y="2133600"/>
          <a:ext cx="3733800" cy="224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0572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Oregon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2</cp:revision>
  <dcterms:created xsi:type="dcterms:W3CDTF">2015-07-31T03:00:43Z</dcterms:created>
  <dcterms:modified xsi:type="dcterms:W3CDTF">2015-08-01T00:39:25Z</dcterms:modified>
</cp:coreProperties>
</file>