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26" autoAdjust="0"/>
  </p:normalViewPr>
  <p:slideViewPr>
    <p:cSldViewPr snapToGrid="0" snapToObjects="1">
      <p:cViewPr varScale="1">
        <p:scale>
          <a:sx n="48" d="100"/>
          <a:sy n="48" d="100"/>
        </p:scale>
        <p:origin x="-2008" y="-96"/>
      </p:cViewPr>
      <p:guideLst>
        <p:guide orient="horz" pos="2880"/>
        <p:guide pos="21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ribas:Desktop:Averag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ribas:Desktop:Averag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ribas:Desktop:Averag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ribas:Desktop:Averag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ribas:Desktop:Averag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ribas:Desktop:Average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ribas:Desktop:Average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ribas:Desktop:Averag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972257251343829"/>
          <c:y val="0.209126111111111"/>
          <c:w val="0.867496485952174"/>
          <c:h val="0.45168277777777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Sheet1!$S$1</c:f>
              <c:strCache>
                <c:ptCount val="1"/>
                <c:pt idx="0">
                  <c:v>p-src416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cat>
            <c:multiLvlStrRef>
              <c:f>Sheet1!$Q$2:$R$32</c:f>
              <c:multiLvlStrCache>
                <c:ptCount val="31"/>
                <c:lvl>
                  <c:pt idx="0">
                    <c:v>DCC</c:v>
                  </c:pt>
                  <c:pt idx="1">
                    <c:v>DCC+Das</c:v>
                  </c:pt>
                  <c:pt idx="2">
                    <c:v>E2</c:v>
                  </c:pt>
                  <c:pt idx="3">
                    <c:v>E2+Das</c:v>
                  </c:pt>
                  <c:pt idx="4">
                    <c:v>4OHT</c:v>
                  </c:pt>
                  <c:pt idx="5">
                    <c:v>4OHT+Das</c:v>
                  </c:pt>
                  <c:pt idx="6">
                    <c:v>ICI</c:v>
                  </c:pt>
                  <c:pt idx="7">
                    <c:v>ICI+Das</c:v>
                  </c:pt>
                  <c:pt idx="9">
                    <c:v>DCC</c:v>
                  </c:pt>
                  <c:pt idx="10">
                    <c:v>DCC+Das</c:v>
                  </c:pt>
                  <c:pt idx="11">
                    <c:v>E2</c:v>
                  </c:pt>
                  <c:pt idx="12">
                    <c:v>E2+Das</c:v>
                  </c:pt>
                  <c:pt idx="13">
                    <c:v>4OHT</c:v>
                  </c:pt>
                  <c:pt idx="14">
                    <c:v>4OHT+Das</c:v>
                  </c:pt>
                  <c:pt idx="15">
                    <c:v>ICI</c:v>
                  </c:pt>
                  <c:pt idx="16">
                    <c:v>ICI+Das</c:v>
                  </c:pt>
                  <c:pt idx="18">
                    <c:v>1%</c:v>
                  </c:pt>
                  <c:pt idx="19">
                    <c:v>1%+Das</c:v>
                  </c:pt>
                  <c:pt idx="20">
                    <c:v>4OHT</c:v>
                  </c:pt>
                  <c:pt idx="21">
                    <c:v>4OHT+Das</c:v>
                  </c:pt>
                  <c:pt idx="22">
                    <c:v>ICI</c:v>
                  </c:pt>
                  <c:pt idx="23">
                    <c:v>ICI+Das</c:v>
                  </c:pt>
                  <c:pt idx="25">
                    <c:v>1%</c:v>
                  </c:pt>
                  <c:pt idx="26">
                    <c:v>1%+Das</c:v>
                  </c:pt>
                  <c:pt idx="27">
                    <c:v>4OHT</c:v>
                  </c:pt>
                  <c:pt idx="28">
                    <c:v>4OHT+Das</c:v>
                  </c:pt>
                  <c:pt idx="29">
                    <c:v>ICI</c:v>
                  </c:pt>
                  <c:pt idx="30">
                    <c:v>ICI+Das</c:v>
                  </c:pt>
                </c:lvl>
                <c:lvl>
                  <c:pt idx="0">
                    <c:v>wt-MCF7</c:v>
                  </c:pt>
                  <c:pt idx="9">
                    <c:v>MCF7-LTED</c:v>
                  </c:pt>
                  <c:pt idx="18">
                    <c:v>1% MCF7</c:v>
                  </c:pt>
                  <c:pt idx="25">
                    <c:v>MCF7-TAMR</c:v>
                  </c:pt>
                </c:lvl>
              </c:multiLvlStrCache>
            </c:multiLvlStrRef>
          </c:cat>
          <c:val>
            <c:numRef>
              <c:f>Sheet1!$S$2:$S$32</c:f>
              <c:numCache>
                <c:formatCode>General</c:formatCode>
                <c:ptCount val="31"/>
                <c:pt idx="0">
                  <c:v>1.0</c:v>
                </c:pt>
                <c:pt idx="1">
                  <c:v>1.031038696364617</c:v>
                </c:pt>
                <c:pt idx="2">
                  <c:v>0.807216274278276</c:v>
                </c:pt>
                <c:pt idx="3">
                  <c:v>1.031071921296063</c:v>
                </c:pt>
                <c:pt idx="4">
                  <c:v>1.072335873627654</c:v>
                </c:pt>
                <c:pt idx="5">
                  <c:v>1.152362450692032</c:v>
                </c:pt>
                <c:pt idx="6">
                  <c:v>0.647141368059903</c:v>
                </c:pt>
                <c:pt idx="7">
                  <c:v>1.10154386435777</c:v>
                </c:pt>
                <c:pt idx="8">
                  <c:v>0.0</c:v>
                </c:pt>
                <c:pt idx="9">
                  <c:v>1.0</c:v>
                </c:pt>
                <c:pt idx="10">
                  <c:v>0.524801379928044</c:v>
                </c:pt>
                <c:pt idx="11">
                  <c:v>0.64872057246692</c:v>
                </c:pt>
                <c:pt idx="12">
                  <c:v>0.475712479006393</c:v>
                </c:pt>
                <c:pt idx="13">
                  <c:v>0.914452862989843</c:v>
                </c:pt>
                <c:pt idx="14">
                  <c:v>0.510571844950421</c:v>
                </c:pt>
                <c:pt idx="15">
                  <c:v>1.091056058095947</c:v>
                </c:pt>
                <c:pt idx="16">
                  <c:v>0.468946466051015</c:v>
                </c:pt>
                <c:pt idx="17">
                  <c:v>0.0</c:v>
                </c:pt>
                <c:pt idx="18">
                  <c:v>1.0</c:v>
                </c:pt>
                <c:pt idx="19">
                  <c:v>0.276725053959688</c:v>
                </c:pt>
                <c:pt idx="20">
                  <c:v>1.058396766267005</c:v>
                </c:pt>
                <c:pt idx="21">
                  <c:v>0.373960351007052</c:v>
                </c:pt>
                <c:pt idx="22">
                  <c:v>1.269046104579736</c:v>
                </c:pt>
                <c:pt idx="23">
                  <c:v>0.614211012748669</c:v>
                </c:pt>
                <c:pt idx="24">
                  <c:v>0.0</c:v>
                </c:pt>
                <c:pt idx="25">
                  <c:v>1.0</c:v>
                </c:pt>
                <c:pt idx="26">
                  <c:v>0.421703796087414</c:v>
                </c:pt>
                <c:pt idx="27">
                  <c:v>0.837421260732012</c:v>
                </c:pt>
                <c:pt idx="28">
                  <c:v>0.427106693021135</c:v>
                </c:pt>
                <c:pt idx="29">
                  <c:v>0.680571587840221</c:v>
                </c:pt>
                <c:pt idx="30">
                  <c:v>0.576558562578616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8710280"/>
        <c:axId val="2098912120"/>
      </c:barChart>
      <c:catAx>
        <c:axId val="20987102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600" b="1"/>
            </a:pPr>
            <a:endParaRPr lang="en-US"/>
          </a:p>
        </c:txPr>
        <c:crossAx val="2098912120"/>
        <c:crosses val="autoZero"/>
        <c:auto val="1"/>
        <c:lblAlgn val="ctr"/>
        <c:lblOffset val="100"/>
        <c:noMultiLvlLbl val="0"/>
      </c:catAx>
      <c:valAx>
        <c:axId val="209891212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Densitometric units</a:t>
                </a:r>
              </a:p>
            </c:rich>
          </c:tx>
          <c:layout>
            <c:manualLayout>
              <c:xMode val="edge"/>
              <c:yMode val="edge"/>
              <c:x val="0.00205524054774007"/>
              <c:y val="0.24255388888888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0987102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05777811167238"/>
          <c:y val="0.180903888888889"/>
          <c:w val="0.860112013924247"/>
          <c:h val="0.4869605555555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Sheet1!$T$1</c:f>
              <c:strCache>
                <c:ptCount val="1"/>
                <c:pt idx="0">
                  <c:v>p-src527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cat>
            <c:multiLvlStrRef>
              <c:f>Sheet1!$Q$2:$R$32</c:f>
              <c:multiLvlStrCache>
                <c:ptCount val="31"/>
                <c:lvl>
                  <c:pt idx="0">
                    <c:v>DCC</c:v>
                  </c:pt>
                  <c:pt idx="1">
                    <c:v>DCC+Das</c:v>
                  </c:pt>
                  <c:pt idx="2">
                    <c:v>E2</c:v>
                  </c:pt>
                  <c:pt idx="3">
                    <c:v>E2+Das</c:v>
                  </c:pt>
                  <c:pt idx="4">
                    <c:v>4OHT</c:v>
                  </c:pt>
                  <c:pt idx="5">
                    <c:v>4OHT+Das</c:v>
                  </c:pt>
                  <c:pt idx="6">
                    <c:v>ICI</c:v>
                  </c:pt>
                  <c:pt idx="7">
                    <c:v>ICI+Das</c:v>
                  </c:pt>
                  <c:pt idx="9">
                    <c:v>DCC</c:v>
                  </c:pt>
                  <c:pt idx="10">
                    <c:v>DCC+Das</c:v>
                  </c:pt>
                  <c:pt idx="11">
                    <c:v>E2</c:v>
                  </c:pt>
                  <c:pt idx="12">
                    <c:v>E2+Das</c:v>
                  </c:pt>
                  <c:pt idx="13">
                    <c:v>4OHT</c:v>
                  </c:pt>
                  <c:pt idx="14">
                    <c:v>4OHT+Das</c:v>
                  </c:pt>
                  <c:pt idx="15">
                    <c:v>ICI</c:v>
                  </c:pt>
                  <c:pt idx="16">
                    <c:v>ICI+Das</c:v>
                  </c:pt>
                  <c:pt idx="18">
                    <c:v>1%</c:v>
                  </c:pt>
                  <c:pt idx="19">
                    <c:v>1%+Das</c:v>
                  </c:pt>
                  <c:pt idx="20">
                    <c:v>4OHT</c:v>
                  </c:pt>
                  <c:pt idx="21">
                    <c:v>4OHT+Das</c:v>
                  </c:pt>
                  <c:pt idx="22">
                    <c:v>ICI</c:v>
                  </c:pt>
                  <c:pt idx="23">
                    <c:v>ICI+Das</c:v>
                  </c:pt>
                  <c:pt idx="25">
                    <c:v>1%</c:v>
                  </c:pt>
                  <c:pt idx="26">
                    <c:v>1%+Das</c:v>
                  </c:pt>
                  <c:pt idx="27">
                    <c:v>4OHT</c:v>
                  </c:pt>
                  <c:pt idx="28">
                    <c:v>4OHT+Das</c:v>
                  </c:pt>
                  <c:pt idx="29">
                    <c:v>ICI</c:v>
                  </c:pt>
                  <c:pt idx="30">
                    <c:v>ICI+Das</c:v>
                  </c:pt>
                </c:lvl>
                <c:lvl>
                  <c:pt idx="0">
                    <c:v>wt-MCF7</c:v>
                  </c:pt>
                  <c:pt idx="9">
                    <c:v>MCF7-LTED</c:v>
                  </c:pt>
                  <c:pt idx="18">
                    <c:v>1% MCF7</c:v>
                  </c:pt>
                  <c:pt idx="25">
                    <c:v>MCF7-TAMR</c:v>
                  </c:pt>
                </c:lvl>
              </c:multiLvlStrCache>
            </c:multiLvlStrRef>
          </c:cat>
          <c:val>
            <c:numRef>
              <c:f>Sheet1!$T$2:$T$32</c:f>
              <c:numCache>
                <c:formatCode>General</c:formatCode>
                <c:ptCount val="31"/>
                <c:pt idx="0">
                  <c:v>1.0</c:v>
                </c:pt>
                <c:pt idx="1">
                  <c:v>0.113729235045812</c:v>
                </c:pt>
                <c:pt idx="2">
                  <c:v>0.9824650977762</c:v>
                </c:pt>
                <c:pt idx="3">
                  <c:v>0.080451727916125</c:v>
                </c:pt>
                <c:pt idx="4">
                  <c:v>1.060136254055643</c:v>
                </c:pt>
                <c:pt idx="5">
                  <c:v>0.147987931454625</c:v>
                </c:pt>
                <c:pt idx="6">
                  <c:v>1.056513955610471</c:v>
                </c:pt>
                <c:pt idx="7">
                  <c:v>0.0834094399117263</c:v>
                </c:pt>
                <c:pt idx="8">
                  <c:v>0.0</c:v>
                </c:pt>
                <c:pt idx="9">
                  <c:v>1.0</c:v>
                </c:pt>
                <c:pt idx="10">
                  <c:v>0.113890379835452</c:v>
                </c:pt>
                <c:pt idx="11">
                  <c:v>0.913279440937964</c:v>
                </c:pt>
                <c:pt idx="12">
                  <c:v>0.101477444883871</c:v>
                </c:pt>
                <c:pt idx="13">
                  <c:v>0.956694406401639</c:v>
                </c:pt>
                <c:pt idx="14">
                  <c:v>0.0887419505563425</c:v>
                </c:pt>
                <c:pt idx="15">
                  <c:v>1.01029876778114</c:v>
                </c:pt>
                <c:pt idx="16">
                  <c:v>0.134292150810178</c:v>
                </c:pt>
                <c:pt idx="17">
                  <c:v>0.0</c:v>
                </c:pt>
                <c:pt idx="18">
                  <c:v>1.0</c:v>
                </c:pt>
                <c:pt idx="19">
                  <c:v>0.125719417523726</c:v>
                </c:pt>
                <c:pt idx="20">
                  <c:v>1.221690819011608</c:v>
                </c:pt>
                <c:pt idx="21">
                  <c:v>0.191999999596951</c:v>
                </c:pt>
                <c:pt idx="22">
                  <c:v>1.28496277775431</c:v>
                </c:pt>
                <c:pt idx="23">
                  <c:v>0.228226699158322</c:v>
                </c:pt>
                <c:pt idx="24">
                  <c:v>0.0</c:v>
                </c:pt>
                <c:pt idx="25">
                  <c:v>1.0</c:v>
                </c:pt>
                <c:pt idx="26">
                  <c:v>0.0944154365103635</c:v>
                </c:pt>
                <c:pt idx="27">
                  <c:v>0.888511549632913</c:v>
                </c:pt>
                <c:pt idx="28">
                  <c:v>0.0625306004426141</c:v>
                </c:pt>
                <c:pt idx="29">
                  <c:v>1.032015436336156</c:v>
                </c:pt>
                <c:pt idx="30">
                  <c:v>0.105739948429413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8371848"/>
        <c:axId val="2078374888"/>
      </c:barChart>
      <c:catAx>
        <c:axId val="20783718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600" b="1"/>
            </a:pPr>
            <a:endParaRPr lang="en-US"/>
          </a:p>
        </c:txPr>
        <c:crossAx val="2078374888"/>
        <c:crosses val="autoZero"/>
        <c:auto val="1"/>
        <c:lblAlgn val="ctr"/>
        <c:lblOffset val="100"/>
        <c:noMultiLvlLbl val="0"/>
      </c:catAx>
      <c:valAx>
        <c:axId val="207837488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Densitometric units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783718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0738134702694"/>
          <c:y val="0.230292777777778"/>
          <c:w val="0.851461127355154"/>
          <c:h val="0.4657938888888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Sheet1!$V$1</c:f>
              <c:strCache>
                <c:ptCount val="1"/>
                <c:pt idx="0">
                  <c:v>pERK1/2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cat>
            <c:multiLvlStrRef>
              <c:f>Sheet1!$Q$2:$R$32</c:f>
              <c:multiLvlStrCache>
                <c:ptCount val="31"/>
                <c:lvl>
                  <c:pt idx="0">
                    <c:v>DCC</c:v>
                  </c:pt>
                  <c:pt idx="1">
                    <c:v>DCC+Das</c:v>
                  </c:pt>
                  <c:pt idx="2">
                    <c:v>E2</c:v>
                  </c:pt>
                  <c:pt idx="3">
                    <c:v>E2+Das</c:v>
                  </c:pt>
                  <c:pt idx="4">
                    <c:v>4OHT</c:v>
                  </c:pt>
                  <c:pt idx="5">
                    <c:v>4OHT+Das</c:v>
                  </c:pt>
                  <c:pt idx="6">
                    <c:v>ICI</c:v>
                  </c:pt>
                  <c:pt idx="7">
                    <c:v>ICI+Das</c:v>
                  </c:pt>
                  <c:pt idx="9">
                    <c:v>DCC</c:v>
                  </c:pt>
                  <c:pt idx="10">
                    <c:v>DCC+Das</c:v>
                  </c:pt>
                  <c:pt idx="11">
                    <c:v>E2</c:v>
                  </c:pt>
                  <c:pt idx="12">
                    <c:v>E2+Das</c:v>
                  </c:pt>
                  <c:pt idx="13">
                    <c:v>4OHT</c:v>
                  </c:pt>
                  <c:pt idx="14">
                    <c:v>4OHT+Das</c:v>
                  </c:pt>
                  <c:pt idx="15">
                    <c:v>ICI</c:v>
                  </c:pt>
                  <c:pt idx="16">
                    <c:v>ICI+Das</c:v>
                  </c:pt>
                  <c:pt idx="18">
                    <c:v>1%</c:v>
                  </c:pt>
                  <c:pt idx="19">
                    <c:v>1%+Das</c:v>
                  </c:pt>
                  <c:pt idx="20">
                    <c:v>4OHT</c:v>
                  </c:pt>
                  <c:pt idx="21">
                    <c:v>4OHT+Das</c:v>
                  </c:pt>
                  <c:pt idx="22">
                    <c:v>ICI</c:v>
                  </c:pt>
                  <c:pt idx="23">
                    <c:v>ICI+Das</c:v>
                  </c:pt>
                  <c:pt idx="25">
                    <c:v>1%</c:v>
                  </c:pt>
                  <c:pt idx="26">
                    <c:v>1%+Das</c:v>
                  </c:pt>
                  <c:pt idx="27">
                    <c:v>4OHT</c:v>
                  </c:pt>
                  <c:pt idx="28">
                    <c:v>4OHT+Das</c:v>
                  </c:pt>
                  <c:pt idx="29">
                    <c:v>ICI</c:v>
                  </c:pt>
                  <c:pt idx="30">
                    <c:v>ICI+Das</c:v>
                  </c:pt>
                </c:lvl>
                <c:lvl>
                  <c:pt idx="0">
                    <c:v>wt-MCF7</c:v>
                  </c:pt>
                  <c:pt idx="9">
                    <c:v>MCF7-LTED</c:v>
                  </c:pt>
                  <c:pt idx="18">
                    <c:v>1% MCF7</c:v>
                  </c:pt>
                  <c:pt idx="25">
                    <c:v>MCF7-TAMR</c:v>
                  </c:pt>
                </c:lvl>
              </c:multiLvlStrCache>
            </c:multiLvlStrRef>
          </c:cat>
          <c:val>
            <c:numRef>
              <c:f>Sheet1!$V$2:$V$32</c:f>
              <c:numCache>
                <c:formatCode>General</c:formatCode>
                <c:ptCount val="31"/>
                <c:pt idx="0">
                  <c:v>1.0</c:v>
                </c:pt>
                <c:pt idx="1">
                  <c:v>0.724846081778909</c:v>
                </c:pt>
                <c:pt idx="2">
                  <c:v>1.039521164939927</c:v>
                </c:pt>
                <c:pt idx="3">
                  <c:v>0.585962316461821</c:v>
                </c:pt>
                <c:pt idx="4">
                  <c:v>0.994566445022065</c:v>
                </c:pt>
                <c:pt idx="5">
                  <c:v>1.048869241884305</c:v>
                </c:pt>
                <c:pt idx="6">
                  <c:v>1.405351974281131</c:v>
                </c:pt>
                <c:pt idx="7">
                  <c:v>1.00794039423153</c:v>
                </c:pt>
                <c:pt idx="8">
                  <c:v>0.0</c:v>
                </c:pt>
                <c:pt idx="9">
                  <c:v>1.0</c:v>
                </c:pt>
                <c:pt idx="10">
                  <c:v>0.684093839096644</c:v>
                </c:pt>
                <c:pt idx="11">
                  <c:v>0.88577470239088</c:v>
                </c:pt>
                <c:pt idx="12">
                  <c:v>0.658156444592807</c:v>
                </c:pt>
                <c:pt idx="13">
                  <c:v>1.041299407904853</c:v>
                </c:pt>
                <c:pt idx="14">
                  <c:v>0.709205347326261</c:v>
                </c:pt>
                <c:pt idx="15">
                  <c:v>1.196243505142684</c:v>
                </c:pt>
                <c:pt idx="16">
                  <c:v>0.841847137930491</c:v>
                </c:pt>
                <c:pt idx="17">
                  <c:v>0.0</c:v>
                </c:pt>
                <c:pt idx="18">
                  <c:v>1.0</c:v>
                </c:pt>
                <c:pt idx="19">
                  <c:v>0.596864586030708</c:v>
                </c:pt>
                <c:pt idx="20">
                  <c:v>0.98537109736997</c:v>
                </c:pt>
                <c:pt idx="21">
                  <c:v>0.713264813784905</c:v>
                </c:pt>
                <c:pt idx="22">
                  <c:v>0.869199713666559</c:v>
                </c:pt>
                <c:pt idx="23">
                  <c:v>0.672190319613961</c:v>
                </c:pt>
                <c:pt idx="24">
                  <c:v>0.0</c:v>
                </c:pt>
                <c:pt idx="25">
                  <c:v>1.0</c:v>
                </c:pt>
                <c:pt idx="26">
                  <c:v>0.236913143065989</c:v>
                </c:pt>
                <c:pt idx="27">
                  <c:v>0.957296103372798</c:v>
                </c:pt>
                <c:pt idx="28">
                  <c:v>0.323175622462141</c:v>
                </c:pt>
                <c:pt idx="29">
                  <c:v>1.168509320251043</c:v>
                </c:pt>
                <c:pt idx="30">
                  <c:v>0.311998998654859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8075080"/>
        <c:axId val="-2118071992"/>
      </c:barChart>
      <c:catAx>
        <c:axId val="-21180750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600" b="1"/>
            </a:pPr>
            <a:endParaRPr lang="en-US"/>
          </a:p>
        </c:txPr>
        <c:crossAx val="-2118071992"/>
        <c:crosses val="autoZero"/>
        <c:auto val="1"/>
        <c:lblAlgn val="ctr"/>
        <c:lblOffset val="100"/>
        <c:noMultiLvlLbl val="0"/>
      </c:catAx>
      <c:valAx>
        <c:axId val="-21180719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Densitometric units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180750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01234564783638"/>
          <c:y val="0.230292777777778"/>
          <c:w val="0.864086131340319"/>
          <c:h val="0.4587383333333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Sheet1!$Y$1</c:f>
              <c:strCache>
                <c:ptCount val="1"/>
                <c:pt idx="0">
                  <c:v>pAKT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cat>
            <c:multiLvlStrRef>
              <c:f>Sheet1!$Q$2:$R$32</c:f>
              <c:multiLvlStrCache>
                <c:ptCount val="31"/>
                <c:lvl>
                  <c:pt idx="0">
                    <c:v>DCC</c:v>
                  </c:pt>
                  <c:pt idx="1">
                    <c:v>DCC+Das</c:v>
                  </c:pt>
                  <c:pt idx="2">
                    <c:v>E2</c:v>
                  </c:pt>
                  <c:pt idx="3">
                    <c:v>E2+Das</c:v>
                  </c:pt>
                  <c:pt idx="4">
                    <c:v>4OHT</c:v>
                  </c:pt>
                  <c:pt idx="5">
                    <c:v>4OHT+Das</c:v>
                  </c:pt>
                  <c:pt idx="6">
                    <c:v>ICI</c:v>
                  </c:pt>
                  <c:pt idx="7">
                    <c:v>ICI+Das</c:v>
                  </c:pt>
                  <c:pt idx="9">
                    <c:v>DCC</c:v>
                  </c:pt>
                  <c:pt idx="10">
                    <c:v>DCC+Das</c:v>
                  </c:pt>
                  <c:pt idx="11">
                    <c:v>E2</c:v>
                  </c:pt>
                  <c:pt idx="12">
                    <c:v>E2+Das</c:v>
                  </c:pt>
                  <c:pt idx="13">
                    <c:v>4OHT</c:v>
                  </c:pt>
                  <c:pt idx="14">
                    <c:v>4OHT+Das</c:v>
                  </c:pt>
                  <c:pt idx="15">
                    <c:v>ICI</c:v>
                  </c:pt>
                  <c:pt idx="16">
                    <c:v>ICI+Das</c:v>
                  </c:pt>
                  <c:pt idx="18">
                    <c:v>1%</c:v>
                  </c:pt>
                  <c:pt idx="19">
                    <c:v>1%+Das</c:v>
                  </c:pt>
                  <c:pt idx="20">
                    <c:v>4OHT</c:v>
                  </c:pt>
                  <c:pt idx="21">
                    <c:v>4OHT+Das</c:v>
                  </c:pt>
                  <c:pt idx="22">
                    <c:v>ICI</c:v>
                  </c:pt>
                  <c:pt idx="23">
                    <c:v>ICI+Das</c:v>
                  </c:pt>
                  <c:pt idx="25">
                    <c:v>1%</c:v>
                  </c:pt>
                  <c:pt idx="26">
                    <c:v>1%+Das</c:v>
                  </c:pt>
                  <c:pt idx="27">
                    <c:v>4OHT</c:v>
                  </c:pt>
                  <c:pt idx="28">
                    <c:v>4OHT+Das</c:v>
                  </c:pt>
                  <c:pt idx="29">
                    <c:v>ICI</c:v>
                  </c:pt>
                  <c:pt idx="30">
                    <c:v>ICI+Das</c:v>
                  </c:pt>
                </c:lvl>
                <c:lvl>
                  <c:pt idx="0">
                    <c:v>wt-MCF7</c:v>
                  </c:pt>
                  <c:pt idx="9">
                    <c:v>MCF7-LTED</c:v>
                  </c:pt>
                  <c:pt idx="18">
                    <c:v>1% MCF7</c:v>
                  </c:pt>
                  <c:pt idx="25">
                    <c:v>MCF7-TAMR</c:v>
                  </c:pt>
                </c:lvl>
              </c:multiLvlStrCache>
            </c:multiLvlStrRef>
          </c:cat>
          <c:val>
            <c:numRef>
              <c:f>Sheet1!$Y$2:$Y$32</c:f>
              <c:numCache>
                <c:formatCode>General</c:formatCode>
                <c:ptCount val="31"/>
                <c:pt idx="0">
                  <c:v>1.0</c:v>
                </c:pt>
                <c:pt idx="1">
                  <c:v>0.584899017707593</c:v>
                </c:pt>
                <c:pt idx="2">
                  <c:v>1.750476237234482</c:v>
                </c:pt>
                <c:pt idx="3">
                  <c:v>0.956512224621084</c:v>
                </c:pt>
                <c:pt idx="4">
                  <c:v>1.219030752962945</c:v>
                </c:pt>
                <c:pt idx="5">
                  <c:v>0.823909989466533</c:v>
                </c:pt>
                <c:pt idx="6">
                  <c:v>1.214127031577555</c:v>
                </c:pt>
                <c:pt idx="7">
                  <c:v>0.561952146994519</c:v>
                </c:pt>
                <c:pt idx="8">
                  <c:v>0.0</c:v>
                </c:pt>
                <c:pt idx="9">
                  <c:v>1.0</c:v>
                </c:pt>
                <c:pt idx="10">
                  <c:v>0.596965022025561</c:v>
                </c:pt>
                <c:pt idx="11">
                  <c:v>0.910994627898936</c:v>
                </c:pt>
                <c:pt idx="12">
                  <c:v>0.517319001768344</c:v>
                </c:pt>
                <c:pt idx="13">
                  <c:v>0.967205996793291</c:v>
                </c:pt>
                <c:pt idx="14">
                  <c:v>0.504753408548655</c:v>
                </c:pt>
                <c:pt idx="15">
                  <c:v>1.106657814292974</c:v>
                </c:pt>
                <c:pt idx="16">
                  <c:v>0.824121633976825</c:v>
                </c:pt>
                <c:pt idx="17">
                  <c:v>0.0</c:v>
                </c:pt>
                <c:pt idx="18">
                  <c:v>1.0</c:v>
                </c:pt>
                <c:pt idx="19">
                  <c:v>0.178570636059021</c:v>
                </c:pt>
                <c:pt idx="20">
                  <c:v>0.375384475675662</c:v>
                </c:pt>
                <c:pt idx="21">
                  <c:v>0.0814175099190161</c:v>
                </c:pt>
                <c:pt idx="22">
                  <c:v>0.478561780414138</c:v>
                </c:pt>
                <c:pt idx="23">
                  <c:v>0.072162620071785</c:v>
                </c:pt>
                <c:pt idx="24">
                  <c:v>0.0</c:v>
                </c:pt>
                <c:pt idx="25">
                  <c:v>1.0</c:v>
                </c:pt>
                <c:pt idx="26">
                  <c:v>0.137134885266423</c:v>
                </c:pt>
                <c:pt idx="27">
                  <c:v>0.968922812269888</c:v>
                </c:pt>
                <c:pt idx="28">
                  <c:v>0.144401895956016</c:v>
                </c:pt>
                <c:pt idx="29">
                  <c:v>1.013286312602537</c:v>
                </c:pt>
                <c:pt idx="30">
                  <c:v>0.149956004743365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8280264"/>
        <c:axId val="2138611512"/>
      </c:barChart>
      <c:catAx>
        <c:axId val="21382802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600" b="1"/>
            </a:pPr>
            <a:endParaRPr lang="en-US"/>
          </a:p>
        </c:txPr>
        <c:crossAx val="2138611512"/>
        <c:crosses val="autoZero"/>
        <c:auto val="1"/>
        <c:lblAlgn val="ctr"/>
        <c:lblOffset val="100"/>
        <c:noMultiLvlLbl val="0"/>
      </c:catAx>
      <c:valAx>
        <c:axId val="213861151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Densitometric units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382802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1657547871701"/>
          <c:y val="0.230292777777778"/>
          <c:w val="0.853064663214856"/>
          <c:h val="0.4799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Sheet1!$AA$1</c:f>
              <c:strCache>
                <c:ptCount val="1"/>
                <c:pt idx="0">
                  <c:v>p-p27ser10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cat>
            <c:multiLvlStrRef>
              <c:f>Sheet1!$Q$2:$R$32</c:f>
              <c:multiLvlStrCache>
                <c:ptCount val="31"/>
                <c:lvl>
                  <c:pt idx="0">
                    <c:v>DCC</c:v>
                  </c:pt>
                  <c:pt idx="1">
                    <c:v>DCC+Das</c:v>
                  </c:pt>
                  <c:pt idx="2">
                    <c:v>E2</c:v>
                  </c:pt>
                  <c:pt idx="3">
                    <c:v>E2+Das</c:v>
                  </c:pt>
                  <c:pt idx="4">
                    <c:v>4OHT</c:v>
                  </c:pt>
                  <c:pt idx="5">
                    <c:v>4OHT+Das</c:v>
                  </c:pt>
                  <c:pt idx="6">
                    <c:v>ICI</c:v>
                  </c:pt>
                  <c:pt idx="7">
                    <c:v>ICI+Das</c:v>
                  </c:pt>
                  <c:pt idx="9">
                    <c:v>DCC</c:v>
                  </c:pt>
                  <c:pt idx="10">
                    <c:v>DCC+Das</c:v>
                  </c:pt>
                  <c:pt idx="11">
                    <c:v>E2</c:v>
                  </c:pt>
                  <c:pt idx="12">
                    <c:v>E2+Das</c:v>
                  </c:pt>
                  <c:pt idx="13">
                    <c:v>4OHT</c:v>
                  </c:pt>
                  <c:pt idx="14">
                    <c:v>4OHT+Das</c:v>
                  </c:pt>
                  <c:pt idx="15">
                    <c:v>ICI</c:v>
                  </c:pt>
                  <c:pt idx="16">
                    <c:v>ICI+Das</c:v>
                  </c:pt>
                  <c:pt idx="18">
                    <c:v>1%</c:v>
                  </c:pt>
                  <c:pt idx="19">
                    <c:v>1%+Das</c:v>
                  </c:pt>
                  <c:pt idx="20">
                    <c:v>4OHT</c:v>
                  </c:pt>
                  <c:pt idx="21">
                    <c:v>4OHT+Das</c:v>
                  </c:pt>
                  <c:pt idx="22">
                    <c:v>ICI</c:v>
                  </c:pt>
                  <c:pt idx="23">
                    <c:v>ICI+Das</c:v>
                  </c:pt>
                  <c:pt idx="25">
                    <c:v>1%</c:v>
                  </c:pt>
                  <c:pt idx="26">
                    <c:v>1%+Das</c:v>
                  </c:pt>
                  <c:pt idx="27">
                    <c:v>4OHT</c:v>
                  </c:pt>
                  <c:pt idx="28">
                    <c:v>4OHT+Das</c:v>
                  </c:pt>
                  <c:pt idx="29">
                    <c:v>ICI</c:v>
                  </c:pt>
                  <c:pt idx="30">
                    <c:v>ICI+Das</c:v>
                  </c:pt>
                </c:lvl>
                <c:lvl>
                  <c:pt idx="0">
                    <c:v>wt-MCF7</c:v>
                  </c:pt>
                  <c:pt idx="9">
                    <c:v>MCF7-LTED</c:v>
                  </c:pt>
                  <c:pt idx="18">
                    <c:v>1% MCF7</c:v>
                  </c:pt>
                  <c:pt idx="25">
                    <c:v>MCF7-TAMR</c:v>
                  </c:pt>
                </c:lvl>
              </c:multiLvlStrCache>
            </c:multiLvlStrRef>
          </c:cat>
          <c:val>
            <c:numRef>
              <c:f>Sheet1!$AA$2:$AA$32</c:f>
              <c:numCache>
                <c:formatCode>General</c:formatCode>
                <c:ptCount val="31"/>
                <c:pt idx="0">
                  <c:v>1.0</c:v>
                </c:pt>
                <c:pt idx="1">
                  <c:v>1.349613232583923</c:v>
                </c:pt>
                <c:pt idx="2">
                  <c:v>0.73899251298108</c:v>
                </c:pt>
                <c:pt idx="3">
                  <c:v>1.018579685560592</c:v>
                </c:pt>
                <c:pt idx="4">
                  <c:v>1.636849506679748</c:v>
                </c:pt>
                <c:pt idx="5">
                  <c:v>2.042462300987944</c:v>
                </c:pt>
                <c:pt idx="6">
                  <c:v>1.901933922916319</c:v>
                </c:pt>
                <c:pt idx="7">
                  <c:v>2.4166006279265</c:v>
                </c:pt>
                <c:pt idx="8">
                  <c:v>0.0</c:v>
                </c:pt>
                <c:pt idx="9">
                  <c:v>1.0</c:v>
                </c:pt>
                <c:pt idx="10">
                  <c:v>1.445160621396871</c:v>
                </c:pt>
                <c:pt idx="11">
                  <c:v>0.610520602757456</c:v>
                </c:pt>
                <c:pt idx="12">
                  <c:v>0.967986739496576</c:v>
                </c:pt>
                <c:pt idx="13">
                  <c:v>0.76289999828971</c:v>
                </c:pt>
                <c:pt idx="14">
                  <c:v>0.960354048561696</c:v>
                </c:pt>
                <c:pt idx="15">
                  <c:v>0.970664291028977</c:v>
                </c:pt>
                <c:pt idx="16">
                  <c:v>1.404762421461485</c:v>
                </c:pt>
                <c:pt idx="17">
                  <c:v>0.0</c:v>
                </c:pt>
                <c:pt idx="18">
                  <c:v>1.0</c:v>
                </c:pt>
                <c:pt idx="19">
                  <c:v>0.980784690644917</c:v>
                </c:pt>
                <c:pt idx="20">
                  <c:v>1.037185021720568</c:v>
                </c:pt>
                <c:pt idx="21">
                  <c:v>1.705133365133825</c:v>
                </c:pt>
                <c:pt idx="22">
                  <c:v>1.668792005828003</c:v>
                </c:pt>
                <c:pt idx="23">
                  <c:v>2.216075017571649</c:v>
                </c:pt>
                <c:pt idx="24">
                  <c:v>0.0</c:v>
                </c:pt>
                <c:pt idx="25">
                  <c:v>1.0</c:v>
                </c:pt>
                <c:pt idx="26">
                  <c:v>1.207577659992309</c:v>
                </c:pt>
                <c:pt idx="27">
                  <c:v>0.869469311484861</c:v>
                </c:pt>
                <c:pt idx="28">
                  <c:v>1.47575461355032</c:v>
                </c:pt>
                <c:pt idx="29">
                  <c:v>1.307524858597896</c:v>
                </c:pt>
                <c:pt idx="30">
                  <c:v>1.428042749557647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03988072"/>
        <c:axId val="2103978184"/>
      </c:barChart>
      <c:catAx>
        <c:axId val="21039880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600" b="1"/>
            </a:pPr>
            <a:endParaRPr lang="en-US"/>
          </a:p>
        </c:txPr>
        <c:crossAx val="2103978184"/>
        <c:crosses val="autoZero"/>
        <c:auto val="1"/>
        <c:lblAlgn val="ctr"/>
        <c:lblOffset val="100"/>
        <c:noMultiLvlLbl val="0"/>
      </c:catAx>
      <c:valAx>
        <c:axId val="21039781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Densitometric units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039880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1390186676195"/>
          <c:y val="0.230292777777778"/>
          <c:w val="0.869560880543207"/>
          <c:h val="0.4657938888888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Sheet1!$AC$1</c:f>
              <c:strCache>
                <c:ptCount val="1"/>
                <c:pt idx="0">
                  <c:v>CyclinD1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cat>
            <c:multiLvlStrRef>
              <c:f>Sheet1!$Q$2:$R$32</c:f>
              <c:multiLvlStrCache>
                <c:ptCount val="31"/>
                <c:lvl>
                  <c:pt idx="0">
                    <c:v>DCC</c:v>
                  </c:pt>
                  <c:pt idx="1">
                    <c:v>DCC+Das</c:v>
                  </c:pt>
                  <c:pt idx="2">
                    <c:v>E2</c:v>
                  </c:pt>
                  <c:pt idx="3">
                    <c:v>E2+Das</c:v>
                  </c:pt>
                  <c:pt idx="4">
                    <c:v>4OHT</c:v>
                  </c:pt>
                  <c:pt idx="5">
                    <c:v>4OHT+Das</c:v>
                  </c:pt>
                  <c:pt idx="6">
                    <c:v>ICI</c:v>
                  </c:pt>
                  <c:pt idx="7">
                    <c:v>ICI+Das</c:v>
                  </c:pt>
                  <c:pt idx="9">
                    <c:v>DCC</c:v>
                  </c:pt>
                  <c:pt idx="10">
                    <c:v>DCC+Das</c:v>
                  </c:pt>
                  <c:pt idx="11">
                    <c:v>E2</c:v>
                  </c:pt>
                  <c:pt idx="12">
                    <c:v>E2+Das</c:v>
                  </c:pt>
                  <c:pt idx="13">
                    <c:v>4OHT</c:v>
                  </c:pt>
                  <c:pt idx="14">
                    <c:v>4OHT+Das</c:v>
                  </c:pt>
                  <c:pt idx="15">
                    <c:v>ICI</c:v>
                  </c:pt>
                  <c:pt idx="16">
                    <c:v>ICI+Das</c:v>
                  </c:pt>
                  <c:pt idx="18">
                    <c:v>1%</c:v>
                  </c:pt>
                  <c:pt idx="19">
                    <c:v>1%+Das</c:v>
                  </c:pt>
                  <c:pt idx="20">
                    <c:v>4OHT</c:v>
                  </c:pt>
                  <c:pt idx="21">
                    <c:v>4OHT+Das</c:v>
                  </c:pt>
                  <c:pt idx="22">
                    <c:v>ICI</c:v>
                  </c:pt>
                  <c:pt idx="23">
                    <c:v>ICI+Das</c:v>
                  </c:pt>
                  <c:pt idx="25">
                    <c:v>1%</c:v>
                  </c:pt>
                  <c:pt idx="26">
                    <c:v>1%+Das</c:v>
                  </c:pt>
                  <c:pt idx="27">
                    <c:v>4OHT</c:v>
                  </c:pt>
                  <c:pt idx="28">
                    <c:v>4OHT+Das</c:v>
                  </c:pt>
                  <c:pt idx="29">
                    <c:v>ICI</c:v>
                  </c:pt>
                  <c:pt idx="30">
                    <c:v>ICI+Das</c:v>
                  </c:pt>
                </c:lvl>
                <c:lvl>
                  <c:pt idx="0">
                    <c:v>wt-MCF7</c:v>
                  </c:pt>
                  <c:pt idx="9">
                    <c:v>MCF7-LTED</c:v>
                  </c:pt>
                  <c:pt idx="18">
                    <c:v>1% MCF7</c:v>
                  </c:pt>
                  <c:pt idx="25">
                    <c:v>MCF7-TAMR</c:v>
                  </c:pt>
                </c:lvl>
              </c:multiLvlStrCache>
            </c:multiLvlStrRef>
          </c:cat>
          <c:val>
            <c:numRef>
              <c:f>Sheet1!$AC$2:$AC$32</c:f>
              <c:numCache>
                <c:formatCode>General</c:formatCode>
                <c:ptCount val="31"/>
                <c:pt idx="0">
                  <c:v>1.0</c:v>
                </c:pt>
                <c:pt idx="1">
                  <c:v>0.837094823034671</c:v>
                </c:pt>
                <c:pt idx="2">
                  <c:v>1.845918122379924</c:v>
                </c:pt>
                <c:pt idx="3">
                  <c:v>1.350131567804689</c:v>
                </c:pt>
                <c:pt idx="4">
                  <c:v>1.174955662923997</c:v>
                </c:pt>
                <c:pt idx="5">
                  <c:v>1.075263845590619</c:v>
                </c:pt>
                <c:pt idx="6">
                  <c:v>0.734392343840526</c:v>
                </c:pt>
                <c:pt idx="7">
                  <c:v>0.490955104751499</c:v>
                </c:pt>
                <c:pt idx="8">
                  <c:v>0.0</c:v>
                </c:pt>
                <c:pt idx="9">
                  <c:v>1.0</c:v>
                </c:pt>
                <c:pt idx="10">
                  <c:v>0.944977407270957</c:v>
                </c:pt>
                <c:pt idx="11">
                  <c:v>1.042043260735848</c:v>
                </c:pt>
                <c:pt idx="12">
                  <c:v>0.963609213456664</c:v>
                </c:pt>
                <c:pt idx="13">
                  <c:v>0.634857025253845</c:v>
                </c:pt>
                <c:pt idx="14">
                  <c:v>0.593404367194479</c:v>
                </c:pt>
                <c:pt idx="15">
                  <c:v>0.604094814096352</c:v>
                </c:pt>
                <c:pt idx="16">
                  <c:v>0.708621566279603</c:v>
                </c:pt>
                <c:pt idx="17">
                  <c:v>0.0</c:v>
                </c:pt>
                <c:pt idx="18">
                  <c:v>1.0</c:v>
                </c:pt>
                <c:pt idx="19">
                  <c:v>0.823717552729363</c:v>
                </c:pt>
                <c:pt idx="20">
                  <c:v>0.669046006472528</c:v>
                </c:pt>
                <c:pt idx="21">
                  <c:v>0.791133895397601</c:v>
                </c:pt>
                <c:pt idx="22">
                  <c:v>0.644231220396108</c:v>
                </c:pt>
                <c:pt idx="23">
                  <c:v>0.595373217314598</c:v>
                </c:pt>
                <c:pt idx="24">
                  <c:v>0.0</c:v>
                </c:pt>
                <c:pt idx="25">
                  <c:v>1.0</c:v>
                </c:pt>
                <c:pt idx="26">
                  <c:v>0.478569498147079</c:v>
                </c:pt>
                <c:pt idx="27">
                  <c:v>1.081456842752534</c:v>
                </c:pt>
                <c:pt idx="28">
                  <c:v>0.511567920062206</c:v>
                </c:pt>
                <c:pt idx="29">
                  <c:v>1.177954668866775</c:v>
                </c:pt>
                <c:pt idx="30">
                  <c:v>0.498743268420362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1964168"/>
        <c:axId val="2098663016"/>
      </c:barChart>
      <c:catAx>
        <c:axId val="21319641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600" b="1"/>
            </a:pPr>
            <a:endParaRPr lang="en-US"/>
          </a:p>
        </c:txPr>
        <c:crossAx val="2098663016"/>
        <c:crosses val="autoZero"/>
        <c:auto val="1"/>
        <c:lblAlgn val="ctr"/>
        <c:lblOffset val="100"/>
        <c:noMultiLvlLbl val="0"/>
      </c:catAx>
      <c:valAx>
        <c:axId val="209866301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Densitometric units</a:t>
                </a:r>
              </a:p>
            </c:rich>
          </c:tx>
          <c:layout>
            <c:manualLayout>
              <c:xMode val="edge"/>
              <c:yMode val="edge"/>
              <c:x val="0.0111482720178372"/>
              <c:y val="0.27608093199309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1319641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09252244082148"/>
          <c:y val="0.166792777777778"/>
          <c:w val="0.863491434182902"/>
          <c:h val="0.5222383333333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Sheet1!$AD$1</c:f>
              <c:strCache>
                <c:ptCount val="1"/>
                <c:pt idx="0">
                  <c:v>ER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cat>
            <c:multiLvlStrRef>
              <c:f>Sheet1!$Q$2:$R$32</c:f>
              <c:multiLvlStrCache>
                <c:ptCount val="31"/>
                <c:lvl>
                  <c:pt idx="0">
                    <c:v>DCC</c:v>
                  </c:pt>
                  <c:pt idx="1">
                    <c:v>DCC+Das</c:v>
                  </c:pt>
                  <c:pt idx="2">
                    <c:v>E2</c:v>
                  </c:pt>
                  <c:pt idx="3">
                    <c:v>E2+Das</c:v>
                  </c:pt>
                  <c:pt idx="4">
                    <c:v>4OHT</c:v>
                  </c:pt>
                  <c:pt idx="5">
                    <c:v>4OHT+Das</c:v>
                  </c:pt>
                  <c:pt idx="6">
                    <c:v>ICI</c:v>
                  </c:pt>
                  <c:pt idx="7">
                    <c:v>ICI+Das</c:v>
                  </c:pt>
                  <c:pt idx="9">
                    <c:v>DCC</c:v>
                  </c:pt>
                  <c:pt idx="10">
                    <c:v>DCC+Das</c:v>
                  </c:pt>
                  <c:pt idx="11">
                    <c:v>E2</c:v>
                  </c:pt>
                  <c:pt idx="12">
                    <c:v>E2+Das</c:v>
                  </c:pt>
                  <c:pt idx="13">
                    <c:v>4OHT</c:v>
                  </c:pt>
                  <c:pt idx="14">
                    <c:v>4OHT+Das</c:v>
                  </c:pt>
                  <c:pt idx="15">
                    <c:v>ICI</c:v>
                  </c:pt>
                  <c:pt idx="16">
                    <c:v>ICI+Das</c:v>
                  </c:pt>
                  <c:pt idx="18">
                    <c:v>1%</c:v>
                  </c:pt>
                  <c:pt idx="19">
                    <c:v>1%+Das</c:v>
                  </c:pt>
                  <c:pt idx="20">
                    <c:v>4OHT</c:v>
                  </c:pt>
                  <c:pt idx="21">
                    <c:v>4OHT+Das</c:v>
                  </c:pt>
                  <c:pt idx="22">
                    <c:v>ICI</c:v>
                  </c:pt>
                  <c:pt idx="23">
                    <c:v>ICI+Das</c:v>
                  </c:pt>
                  <c:pt idx="25">
                    <c:v>1%</c:v>
                  </c:pt>
                  <c:pt idx="26">
                    <c:v>1%+Das</c:v>
                  </c:pt>
                  <c:pt idx="27">
                    <c:v>4OHT</c:v>
                  </c:pt>
                  <c:pt idx="28">
                    <c:v>4OHT+Das</c:v>
                  </c:pt>
                  <c:pt idx="29">
                    <c:v>ICI</c:v>
                  </c:pt>
                  <c:pt idx="30">
                    <c:v>ICI+Das</c:v>
                  </c:pt>
                </c:lvl>
                <c:lvl>
                  <c:pt idx="0">
                    <c:v>wt-MCF7</c:v>
                  </c:pt>
                  <c:pt idx="9">
                    <c:v>MCF7-LTED</c:v>
                  </c:pt>
                  <c:pt idx="18">
                    <c:v>1% MCF7</c:v>
                  </c:pt>
                  <c:pt idx="25">
                    <c:v>MCF7-TAMR</c:v>
                  </c:pt>
                </c:lvl>
              </c:multiLvlStrCache>
            </c:multiLvlStrRef>
          </c:cat>
          <c:val>
            <c:numRef>
              <c:f>Sheet1!$AD$2:$AD$32</c:f>
              <c:numCache>
                <c:formatCode>General</c:formatCode>
                <c:ptCount val="31"/>
                <c:pt idx="0">
                  <c:v>1.0</c:v>
                </c:pt>
                <c:pt idx="1">
                  <c:v>1.592739372044074</c:v>
                </c:pt>
                <c:pt idx="2">
                  <c:v>1.315946876109725</c:v>
                </c:pt>
                <c:pt idx="3">
                  <c:v>1.526044059143451</c:v>
                </c:pt>
                <c:pt idx="4">
                  <c:v>2.091583874649587</c:v>
                </c:pt>
                <c:pt idx="5">
                  <c:v>2.473198099641146</c:v>
                </c:pt>
                <c:pt idx="6">
                  <c:v>0.00671560881661418</c:v>
                </c:pt>
                <c:pt idx="7">
                  <c:v>0.0</c:v>
                </c:pt>
                <c:pt idx="8">
                  <c:v>0.0</c:v>
                </c:pt>
                <c:pt idx="9">
                  <c:v>1.0</c:v>
                </c:pt>
                <c:pt idx="10">
                  <c:v>1.004641455260712</c:v>
                </c:pt>
                <c:pt idx="11">
                  <c:v>0.903812000066279</c:v>
                </c:pt>
                <c:pt idx="12">
                  <c:v>0.994226202577765</c:v>
                </c:pt>
                <c:pt idx="13">
                  <c:v>1.153543364554654</c:v>
                </c:pt>
                <c:pt idx="14">
                  <c:v>1.034562341479963</c:v>
                </c:pt>
                <c:pt idx="15">
                  <c:v>0.112220241701952</c:v>
                </c:pt>
                <c:pt idx="16">
                  <c:v>0.166441661611735</c:v>
                </c:pt>
                <c:pt idx="17">
                  <c:v>0.0</c:v>
                </c:pt>
                <c:pt idx="18">
                  <c:v>1.0</c:v>
                </c:pt>
                <c:pt idx="19">
                  <c:v>1.157238883832335</c:v>
                </c:pt>
                <c:pt idx="20">
                  <c:v>1.896856478424373</c:v>
                </c:pt>
                <c:pt idx="21">
                  <c:v>1.979067267134591</c:v>
                </c:pt>
                <c:pt idx="22">
                  <c:v>0.122244869148719</c:v>
                </c:pt>
                <c:pt idx="23">
                  <c:v>0.133459547672597</c:v>
                </c:pt>
                <c:pt idx="24">
                  <c:v>0.0</c:v>
                </c:pt>
                <c:pt idx="25">
                  <c:v>1.0</c:v>
                </c:pt>
                <c:pt idx="26">
                  <c:v>1.211029219067985</c:v>
                </c:pt>
                <c:pt idx="27">
                  <c:v>1.508113583902565</c:v>
                </c:pt>
                <c:pt idx="28">
                  <c:v>1.752595722026294</c:v>
                </c:pt>
                <c:pt idx="29">
                  <c:v>0.130565072692593</c:v>
                </c:pt>
                <c:pt idx="30">
                  <c:v>0.119938663692263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1905096"/>
        <c:axId val="2080317992"/>
      </c:barChart>
      <c:catAx>
        <c:axId val="21319050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600" b="1"/>
            </a:pPr>
            <a:endParaRPr lang="en-US"/>
          </a:p>
        </c:txPr>
        <c:crossAx val="2080317992"/>
        <c:crosses val="autoZero"/>
        <c:auto val="1"/>
        <c:lblAlgn val="ctr"/>
        <c:lblOffset val="100"/>
        <c:noMultiLvlLbl val="0"/>
      </c:catAx>
      <c:valAx>
        <c:axId val="20803179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Densitometric units</a:t>
                </a:r>
              </a:p>
            </c:rich>
          </c:tx>
          <c:layout>
            <c:manualLayout>
              <c:xMode val="edge"/>
              <c:yMode val="edge"/>
              <c:x val="0.0222634524610647"/>
              <c:y val="0.28527040838359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1319050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2993722535897"/>
          <c:y val="0.230292777777778"/>
          <c:w val="0.864163782879982"/>
          <c:h val="0.4587383333333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Sheet1!$AE$1</c:f>
              <c:strCache>
                <c:ptCount val="1"/>
                <c:pt idx="0">
                  <c:v>PGR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cat>
            <c:multiLvlStrRef>
              <c:f>Sheet1!$Q$2:$R$32</c:f>
              <c:multiLvlStrCache>
                <c:ptCount val="31"/>
                <c:lvl>
                  <c:pt idx="0">
                    <c:v>DCC</c:v>
                  </c:pt>
                  <c:pt idx="1">
                    <c:v>DCC+Das</c:v>
                  </c:pt>
                  <c:pt idx="2">
                    <c:v>E2</c:v>
                  </c:pt>
                  <c:pt idx="3">
                    <c:v>E2+Das</c:v>
                  </c:pt>
                  <c:pt idx="4">
                    <c:v>4OHT</c:v>
                  </c:pt>
                  <c:pt idx="5">
                    <c:v>4OHT+Das</c:v>
                  </c:pt>
                  <c:pt idx="6">
                    <c:v>ICI</c:v>
                  </c:pt>
                  <c:pt idx="7">
                    <c:v>ICI+Das</c:v>
                  </c:pt>
                  <c:pt idx="9">
                    <c:v>DCC</c:v>
                  </c:pt>
                  <c:pt idx="10">
                    <c:v>DCC+Das</c:v>
                  </c:pt>
                  <c:pt idx="11">
                    <c:v>E2</c:v>
                  </c:pt>
                  <c:pt idx="12">
                    <c:v>E2+Das</c:v>
                  </c:pt>
                  <c:pt idx="13">
                    <c:v>4OHT</c:v>
                  </c:pt>
                  <c:pt idx="14">
                    <c:v>4OHT+Das</c:v>
                  </c:pt>
                  <c:pt idx="15">
                    <c:v>ICI</c:v>
                  </c:pt>
                  <c:pt idx="16">
                    <c:v>ICI+Das</c:v>
                  </c:pt>
                  <c:pt idx="18">
                    <c:v>1%</c:v>
                  </c:pt>
                  <c:pt idx="19">
                    <c:v>1%+Das</c:v>
                  </c:pt>
                  <c:pt idx="20">
                    <c:v>4OHT</c:v>
                  </c:pt>
                  <c:pt idx="21">
                    <c:v>4OHT+Das</c:v>
                  </c:pt>
                  <c:pt idx="22">
                    <c:v>ICI</c:v>
                  </c:pt>
                  <c:pt idx="23">
                    <c:v>ICI+Das</c:v>
                  </c:pt>
                  <c:pt idx="25">
                    <c:v>1%</c:v>
                  </c:pt>
                  <c:pt idx="26">
                    <c:v>1%+Das</c:v>
                  </c:pt>
                  <c:pt idx="27">
                    <c:v>4OHT</c:v>
                  </c:pt>
                  <c:pt idx="28">
                    <c:v>4OHT+Das</c:v>
                  </c:pt>
                  <c:pt idx="29">
                    <c:v>ICI</c:v>
                  </c:pt>
                  <c:pt idx="30">
                    <c:v>ICI+Das</c:v>
                  </c:pt>
                </c:lvl>
                <c:lvl>
                  <c:pt idx="0">
                    <c:v>wt-MCF7</c:v>
                  </c:pt>
                  <c:pt idx="9">
                    <c:v>MCF7-LTED</c:v>
                  </c:pt>
                  <c:pt idx="18">
                    <c:v>1% MCF7</c:v>
                  </c:pt>
                  <c:pt idx="25">
                    <c:v>MCF7-TAMR</c:v>
                  </c:pt>
                </c:lvl>
              </c:multiLvlStrCache>
            </c:multiLvlStrRef>
          </c:cat>
          <c:val>
            <c:numRef>
              <c:f>Sheet1!$AE$2:$AE$32</c:f>
              <c:numCache>
                <c:formatCode>General</c:formatCode>
                <c:ptCount val="31"/>
                <c:pt idx="0">
                  <c:v>1.0</c:v>
                </c:pt>
                <c:pt idx="1">
                  <c:v>1.267483017083687</c:v>
                </c:pt>
                <c:pt idx="2">
                  <c:v>2.57933420713514</c:v>
                </c:pt>
                <c:pt idx="3">
                  <c:v>2.709518494405607</c:v>
                </c:pt>
                <c:pt idx="4">
                  <c:v>1.44748313430351</c:v>
                </c:pt>
                <c:pt idx="5">
                  <c:v>1.998620160976041</c:v>
                </c:pt>
                <c:pt idx="6">
                  <c:v>1.44660902676465</c:v>
                </c:pt>
                <c:pt idx="7">
                  <c:v>0.945223376037972</c:v>
                </c:pt>
                <c:pt idx="8">
                  <c:v>0.0</c:v>
                </c:pt>
                <c:pt idx="9">
                  <c:v>1.0</c:v>
                </c:pt>
                <c:pt idx="10">
                  <c:v>1.371020474212283</c:v>
                </c:pt>
                <c:pt idx="11">
                  <c:v>2.369321336588943</c:v>
                </c:pt>
                <c:pt idx="12">
                  <c:v>2.73589483112709</c:v>
                </c:pt>
                <c:pt idx="13">
                  <c:v>1.174367039725111</c:v>
                </c:pt>
                <c:pt idx="14">
                  <c:v>1.374722004443413</c:v>
                </c:pt>
                <c:pt idx="15">
                  <c:v>0.793594419885945</c:v>
                </c:pt>
                <c:pt idx="16">
                  <c:v>1.009735373686022</c:v>
                </c:pt>
                <c:pt idx="17">
                  <c:v>0.0</c:v>
                </c:pt>
                <c:pt idx="18">
                  <c:v>1.0</c:v>
                </c:pt>
                <c:pt idx="19">
                  <c:v>1.126746238462571</c:v>
                </c:pt>
                <c:pt idx="20">
                  <c:v>0.552033940765455</c:v>
                </c:pt>
                <c:pt idx="21">
                  <c:v>0.823208168983193</c:v>
                </c:pt>
                <c:pt idx="22">
                  <c:v>0.263382199055458</c:v>
                </c:pt>
                <c:pt idx="23">
                  <c:v>0.373024909575783</c:v>
                </c:pt>
                <c:pt idx="24">
                  <c:v>0.0</c:v>
                </c:pt>
                <c:pt idx="25">
                  <c:v>0.0</c:v>
                </c:pt>
                <c:pt idx="26">
                  <c:v>0.0</c:v>
                </c:pt>
                <c:pt idx="27">
                  <c:v>0.0</c:v>
                </c:pt>
                <c:pt idx="28">
                  <c:v>0.0</c:v>
                </c:pt>
                <c:pt idx="29">
                  <c:v>0.0</c:v>
                </c:pt>
                <c:pt idx="30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8538232"/>
        <c:axId val="2078541272"/>
      </c:barChart>
      <c:catAx>
        <c:axId val="20785382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600" b="1"/>
            </a:pPr>
            <a:endParaRPr lang="en-US"/>
          </a:p>
        </c:txPr>
        <c:crossAx val="2078541272"/>
        <c:crosses val="autoZero"/>
        <c:auto val="1"/>
        <c:lblAlgn val="ctr"/>
        <c:lblOffset val="100"/>
        <c:noMultiLvlLbl val="0"/>
      </c:catAx>
      <c:valAx>
        <c:axId val="207854127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Densitometric units</a:t>
                </a:r>
              </a:p>
            </c:rich>
          </c:tx>
          <c:layout>
            <c:manualLayout>
              <c:xMode val="edge"/>
              <c:yMode val="edge"/>
              <c:x val="0.0167224080267558"/>
              <c:y val="0.2852356455712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0785382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EEF16-F353-7C46-9873-61E9D2309590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919D22-7642-F049-882E-C90E72A35D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257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45AA2D-9E43-2E47-AA44-531A97D13925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A401E8-8280-BD43-97C8-3F3AE408BC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695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88F016-BD6B-8147-BFCD-7DA12EF1C89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chart" Target="../charts/chart3.xml"/><Relationship Id="rId6" Type="http://schemas.openxmlformats.org/officeDocument/2006/relationships/chart" Target="../charts/chart4.xml"/><Relationship Id="rId7" Type="http://schemas.openxmlformats.org/officeDocument/2006/relationships/chart" Target="../charts/chart5.xml"/><Relationship Id="rId8" Type="http://schemas.openxmlformats.org/officeDocument/2006/relationships/chart" Target="../charts/chart6.xml"/><Relationship Id="rId9" Type="http://schemas.openxmlformats.org/officeDocument/2006/relationships/chart" Target="../charts/chart7.xml"/><Relationship Id="rId10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931194" y="8641904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S2 Fig</a:t>
            </a:r>
            <a:endParaRPr lang="en-US" b="1" dirty="0"/>
          </a:p>
        </p:txBody>
      </p:sp>
      <p:graphicFrame>
        <p:nvGraphicFramePr>
          <p:cNvPr id="24" name="Char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874156"/>
              </p:ext>
            </p:extLst>
          </p:nvPr>
        </p:nvGraphicFramePr>
        <p:xfrm>
          <a:off x="3484311" y="360927"/>
          <a:ext cx="3167999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Char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7616719"/>
              </p:ext>
            </p:extLst>
          </p:nvPr>
        </p:nvGraphicFramePr>
        <p:xfrm>
          <a:off x="194694" y="360927"/>
          <a:ext cx="3167999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6" name="Char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9280480"/>
              </p:ext>
            </p:extLst>
          </p:nvPr>
        </p:nvGraphicFramePr>
        <p:xfrm>
          <a:off x="194694" y="2277433"/>
          <a:ext cx="3167999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9395418"/>
              </p:ext>
            </p:extLst>
          </p:nvPr>
        </p:nvGraphicFramePr>
        <p:xfrm>
          <a:off x="3484311" y="2277433"/>
          <a:ext cx="3167999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7239074"/>
              </p:ext>
            </p:extLst>
          </p:nvPr>
        </p:nvGraphicFramePr>
        <p:xfrm>
          <a:off x="194694" y="4193939"/>
          <a:ext cx="3167999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0917096"/>
              </p:ext>
            </p:extLst>
          </p:nvPr>
        </p:nvGraphicFramePr>
        <p:xfrm>
          <a:off x="3484311" y="4193939"/>
          <a:ext cx="3167999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0" name="Char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8525813"/>
              </p:ext>
            </p:extLst>
          </p:nvPr>
        </p:nvGraphicFramePr>
        <p:xfrm>
          <a:off x="215352" y="6110444"/>
          <a:ext cx="3167999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1" name="Char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8448804"/>
              </p:ext>
            </p:extLst>
          </p:nvPr>
        </p:nvGraphicFramePr>
        <p:xfrm>
          <a:off x="3484311" y="6110444"/>
          <a:ext cx="3167999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46599</TotalTime>
  <Words>35</Words>
  <Application>Microsoft Macintosh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Stephanie Guest</dc:creator>
  <cp:lastModifiedBy>Microsoft Office User</cp:lastModifiedBy>
  <cp:revision>104</cp:revision>
  <cp:lastPrinted>2014-08-26T13:08:19Z</cp:lastPrinted>
  <dcterms:created xsi:type="dcterms:W3CDTF">2014-10-23T08:47:21Z</dcterms:created>
  <dcterms:modified xsi:type="dcterms:W3CDTF">2016-06-02T10:27:35Z</dcterms:modified>
</cp:coreProperties>
</file>