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26" autoAdjust="0"/>
  </p:normalViewPr>
  <p:slideViewPr>
    <p:cSldViewPr snapToGrid="0" snapToObjects="1">
      <p:cViewPr varScale="1">
        <p:scale>
          <a:sx n="48" d="100"/>
          <a:sy n="48" d="100"/>
        </p:scale>
        <p:origin x="-2008" y="-96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EEF16-F353-7C46-9873-61E9D2309590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19D22-7642-F049-882E-C90E72A35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5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5AA2D-9E43-2E47-AA44-531A97D13925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401E8-8280-BD43-97C8-3F3AE408B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8F016-BD6B-8147-BFCD-7DA12EF1C8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microsoft.com/office/2007/relationships/hdphoto" Target="../media/hdphoto2.wdp"/><Relationship Id="rId7" Type="http://schemas.openxmlformats.org/officeDocument/2006/relationships/image" Target="../media/image3.jpeg"/><Relationship Id="rId8" Type="http://schemas.microsoft.com/office/2007/relationships/hdphoto" Target="../media/hdphoto3.wdp"/><Relationship Id="rId9" Type="http://schemas.openxmlformats.org/officeDocument/2006/relationships/image" Target="../media/image4.jpeg"/><Relationship Id="rId10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35913" y="675410"/>
            <a:ext cx="1036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cs typeface="Times New Roman"/>
              </a:rPr>
              <a:t>wt-MCF7</a:t>
            </a:r>
            <a:endParaRPr lang="en-US" sz="1000" b="1" dirty="0"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8768" y="675410"/>
            <a:ext cx="1036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cs typeface="Times New Roman"/>
              </a:rPr>
              <a:t>MCF7-LTED</a:t>
            </a:r>
            <a:endParaRPr lang="en-US" sz="1000" b="1" dirty="0">
              <a:cs typeface="Times New Roman"/>
            </a:endParaRPr>
          </a:p>
        </p:txBody>
      </p:sp>
      <p:pic>
        <p:nvPicPr>
          <p:cNvPr id="11" name="Picture 44" descr="siKDR 1_12_08_LTED_KDR_2_ch00"/>
          <p:cNvPicPr>
            <a:picLocks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325" y="1876111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6" descr="siKDR 1_12_08_LTED_KDR_2_ch02"/>
          <p:cNvPicPr>
            <a:picLocks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325" y="962342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4" descr="siKDR 1_12_08_WT_ns_3_ch00"/>
          <p:cNvPicPr>
            <a:picLocks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975" y="1876111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6" descr="siKDR 1_12_08_WT_ns_3_ch02"/>
          <p:cNvPicPr>
            <a:picLocks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975" y="962342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922275" y="1267486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Times New Roman"/>
              </a:rPr>
              <a:t>ER</a:t>
            </a:r>
            <a:endParaRPr lang="en-US" sz="1000" b="1" dirty="0">
              <a:cs typeface="Times New Roman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22275" y="2129183"/>
            <a:ext cx="719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Times New Roman"/>
              </a:rPr>
              <a:t>DAPI</a:t>
            </a:r>
            <a:endParaRPr lang="en-US" sz="1000" b="1" dirty="0">
              <a:cs typeface="Times New Roman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233456" y="2719692"/>
            <a:ext cx="147292" cy="1"/>
          </a:xfrm>
          <a:prstGeom prst="line">
            <a:avLst/>
          </a:prstGeom>
          <a:ln w="952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47856" y="2719692"/>
            <a:ext cx="147292" cy="1"/>
          </a:xfrm>
          <a:prstGeom prst="line">
            <a:avLst/>
          </a:prstGeom>
          <a:ln w="952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33456" y="1811642"/>
            <a:ext cx="147292" cy="1"/>
          </a:xfrm>
          <a:prstGeom prst="line">
            <a:avLst/>
          </a:prstGeom>
          <a:ln w="952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47856" y="1811642"/>
            <a:ext cx="147292" cy="1"/>
          </a:xfrm>
          <a:prstGeom prst="line">
            <a:avLst/>
          </a:prstGeom>
          <a:ln w="952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31194" y="864190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S5 Fig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46581</TotalTime>
  <Words>11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Guest</dc:creator>
  <cp:lastModifiedBy>Microsoft Office User</cp:lastModifiedBy>
  <cp:revision>99</cp:revision>
  <cp:lastPrinted>2014-08-26T13:08:19Z</cp:lastPrinted>
  <dcterms:created xsi:type="dcterms:W3CDTF">2014-10-23T08:47:21Z</dcterms:created>
  <dcterms:modified xsi:type="dcterms:W3CDTF">2016-06-02T10:29:13Z</dcterms:modified>
</cp:coreProperties>
</file>