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vml" ContentType="application/vnd.openxmlformats-officedocument.vmlDrawing"/>
  <Default Extension="wdp" ContentType="image/vnd.ms-photo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8" r:id="rId2"/>
    <p:sldId id="266" r:id="rId3"/>
    <p:sldId id="281" r:id="rId4"/>
    <p:sldId id="257" r:id="rId5"/>
    <p:sldId id="268" r:id="rId6"/>
    <p:sldId id="270" r:id="rId7"/>
    <p:sldId id="272" r:id="rId8"/>
    <p:sldId id="28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120">
          <p15:clr>
            <a:srgbClr val="A4A3A4"/>
          </p15:clr>
        </p15:guide>
        <p15:guide id="2" pos="20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5"/>
    <p:restoredTop sz="95807" autoAdjust="0"/>
  </p:normalViewPr>
  <p:slideViewPr>
    <p:cSldViewPr snapToObjects="1" showGuides="1">
      <p:cViewPr>
        <p:scale>
          <a:sx n="108" d="100"/>
          <a:sy n="108" d="100"/>
        </p:scale>
        <p:origin x="-936" y="-80"/>
      </p:cViewPr>
      <p:guideLst>
        <p:guide orient="horz" pos="4120"/>
        <p:guide pos="20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CD27-C0B1-8A4F-939E-DE1B4033C151}" type="datetimeFigureOut">
              <a:rPr lang="en-US" smtClean="0"/>
              <a:t>3/10/16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85F96-F684-B44E-8BE8-BBFC04637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370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CD27-C0B1-8A4F-939E-DE1B4033C151}" type="datetimeFigureOut">
              <a:rPr lang="en-US" smtClean="0"/>
              <a:t>3/10/16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85F96-F684-B44E-8BE8-BBFC04637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817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CD27-C0B1-8A4F-939E-DE1B4033C151}" type="datetimeFigureOut">
              <a:rPr lang="en-US" smtClean="0"/>
              <a:t>3/10/16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85F96-F684-B44E-8BE8-BBFC04637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99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CD27-C0B1-8A4F-939E-DE1B4033C151}" type="datetimeFigureOut">
              <a:rPr lang="en-US" smtClean="0"/>
              <a:t>3/10/16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85F96-F684-B44E-8BE8-BBFC04637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939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CD27-C0B1-8A4F-939E-DE1B4033C151}" type="datetimeFigureOut">
              <a:rPr lang="en-US" smtClean="0"/>
              <a:t>3/10/16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85F96-F684-B44E-8BE8-BBFC04637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526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CD27-C0B1-8A4F-939E-DE1B4033C151}" type="datetimeFigureOut">
              <a:rPr lang="en-US" smtClean="0"/>
              <a:t>3/10/16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85F96-F684-B44E-8BE8-BBFC04637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907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CD27-C0B1-8A4F-939E-DE1B4033C151}" type="datetimeFigureOut">
              <a:rPr lang="en-US" smtClean="0"/>
              <a:t>3/10/16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85F96-F684-B44E-8BE8-BBFC04637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95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CD27-C0B1-8A4F-939E-DE1B4033C151}" type="datetimeFigureOut">
              <a:rPr lang="en-US" smtClean="0"/>
              <a:t>3/10/16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85F96-F684-B44E-8BE8-BBFC04637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629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CD27-C0B1-8A4F-939E-DE1B4033C151}" type="datetimeFigureOut">
              <a:rPr lang="en-US" smtClean="0"/>
              <a:t>3/10/16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85F96-F684-B44E-8BE8-BBFC04637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2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CD27-C0B1-8A4F-939E-DE1B4033C151}" type="datetimeFigureOut">
              <a:rPr lang="en-US" smtClean="0"/>
              <a:t>3/10/16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85F96-F684-B44E-8BE8-BBFC04637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777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CD27-C0B1-8A4F-939E-DE1B4033C151}" type="datetimeFigureOut">
              <a:rPr lang="en-US" smtClean="0"/>
              <a:t>3/10/16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85F96-F684-B44E-8BE8-BBFC04637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95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CCD27-C0B1-8A4F-939E-DE1B4033C151}" type="datetimeFigureOut">
              <a:rPr lang="en-US" smtClean="0"/>
              <a:t>3/10/16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85F96-F684-B44E-8BE8-BBFC04637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072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5" Type="http://schemas.openxmlformats.org/officeDocument/2006/relationships/package" Target="../embeddings/Microsoft_Excel_Sheet1.xlsx"/><Relationship Id="rId6" Type="http://schemas.openxmlformats.org/officeDocument/2006/relationships/image" Target="../media/image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4" Type="http://schemas.openxmlformats.org/officeDocument/2006/relationships/image" Target="../media/image6.jpeg"/><Relationship Id="rId5" Type="http://schemas.microsoft.com/office/2007/relationships/hdphoto" Target="../media/hdphoto4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Sheet2.xlsx"/><Relationship Id="rId4" Type="http://schemas.openxmlformats.org/officeDocument/2006/relationships/image" Target="../media/image9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028144" y="381000"/>
            <a:ext cx="3087713" cy="5093732"/>
            <a:chOff x="3028144" y="289299"/>
            <a:chExt cx="3087713" cy="509373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76600" y="2895600"/>
              <a:ext cx="2833559" cy="2487431"/>
            </a:xfrm>
            <a:prstGeom prst="rect">
              <a:avLst/>
            </a:prstGeom>
          </p:spPr>
        </p:pic>
        <p:grpSp>
          <p:nvGrpSpPr>
            <p:cNvPr id="3" name="Group 2"/>
            <p:cNvGrpSpPr/>
            <p:nvPr/>
          </p:nvGrpSpPr>
          <p:grpSpPr>
            <a:xfrm>
              <a:off x="3028144" y="782020"/>
              <a:ext cx="3087713" cy="1911907"/>
              <a:chOff x="2975295" y="1239220"/>
              <a:chExt cx="3087713" cy="1911907"/>
            </a:xfrm>
          </p:grpSpPr>
          <p:graphicFrame>
            <p:nvGraphicFramePr>
              <p:cNvPr id="4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66499142"/>
                  </p:ext>
                </p:extLst>
              </p:nvPr>
            </p:nvGraphicFramePr>
            <p:xfrm>
              <a:off x="3227631" y="1239220"/>
              <a:ext cx="2835377" cy="191190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67" name="Worksheet" r:id="rId5" imgW="7759700" imgH="5232400" progId="Excel.Sheet.12">
                      <p:embed/>
                    </p:oleObj>
                  </mc:Choice>
                  <mc:Fallback>
                    <p:oleObj name="Worksheet" r:id="rId5" imgW="7759700" imgH="5232400" progId="Excel.Sheet.12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3227631" y="1239220"/>
                            <a:ext cx="2835377" cy="191190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" name="TextBox 5"/>
              <p:cNvSpPr txBox="1"/>
              <p:nvPr/>
            </p:nvSpPr>
            <p:spPr>
              <a:xfrm rot="16200000">
                <a:off x="2539058" y="1961609"/>
                <a:ext cx="114947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% Positive cells</a:t>
                </a:r>
                <a:endParaRPr lang="en-US" sz="1200" b="1" dirty="0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3361291" y="289299"/>
              <a:ext cx="24214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Supplementary Figure 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50221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62000" y="392668"/>
            <a:ext cx="7620000" cy="5093732"/>
            <a:chOff x="762000" y="1232080"/>
            <a:chExt cx="7620000" cy="5093732"/>
          </a:xfrm>
        </p:grpSpPr>
        <p:sp>
          <p:nvSpPr>
            <p:cNvPr id="13" name="TextBox 12"/>
            <p:cNvSpPr txBox="1"/>
            <p:nvPr/>
          </p:nvSpPr>
          <p:spPr>
            <a:xfrm>
              <a:off x="3361291" y="1232080"/>
              <a:ext cx="24214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Supplementary Figure 2</a:t>
              </a:r>
              <a:endParaRPr lang="en-US" dirty="0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62000" y="1614370"/>
              <a:ext cx="7620000" cy="47114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58251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990600"/>
            <a:ext cx="4495800" cy="48824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61291" y="466491"/>
            <a:ext cx="2421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77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123609" y="392668"/>
            <a:ext cx="2896783" cy="5651152"/>
            <a:chOff x="3123609" y="392668"/>
            <a:chExt cx="2896783" cy="5651152"/>
          </a:xfrm>
        </p:grpSpPr>
        <p:sp>
          <p:nvSpPr>
            <p:cNvPr id="15" name="TextBox 14"/>
            <p:cNvSpPr txBox="1"/>
            <p:nvPr/>
          </p:nvSpPr>
          <p:spPr>
            <a:xfrm>
              <a:off x="3361291" y="392668"/>
              <a:ext cx="24214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Supplementary Figure 4</a:t>
              </a:r>
              <a:endParaRPr lang="en-US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26731" y="4267200"/>
              <a:ext cx="2690539" cy="177662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123609" y="1012005"/>
              <a:ext cx="2896783" cy="3064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5790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097164" y="381000"/>
            <a:ext cx="6949672" cy="4852585"/>
            <a:chOff x="1092200" y="849868"/>
            <a:chExt cx="6949672" cy="485258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92200" y="1130300"/>
              <a:ext cx="6949672" cy="4572153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356327" y="849868"/>
              <a:ext cx="24214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Supplementary Figure 5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38622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38072" y="381000"/>
            <a:ext cx="7667857" cy="5209725"/>
            <a:chOff x="785262" y="545068"/>
            <a:chExt cx="7667857" cy="5209725"/>
          </a:xfrm>
        </p:grpSpPr>
        <p:sp>
          <p:nvSpPr>
            <p:cNvPr id="4" name="TextBox 3"/>
            <p:cNvSpPr txBox="1"/>
            <p:nvPr/>
          </p:nvSpPr>
          <p:spPr>
            <a:xfrm>
              <a:off x="3408481" y="545068"/>
              <a:ext cx="24214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Supplementary Figure 6</a:t>
              </a: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5262" y="1097280"/>
              <a:ext cx="7667857" cy="46575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6005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865922" y="2252382"/>
            <a:ext cx="203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434882" y="1513976"/>
            <a:ext cx="203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548162" y="2780702"/>
            <a:ext cx="203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137311" y="2202994"/>
            <a:ext cx="203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1383382" y="316468"/>
            <a:ext cx="6377236" cy="5301206"/>
            <a:chOff x="1291976" y="421221"/>
            <a:chExt cx="6377236" cy="5301206"/>
          </a:xfrm>
        </p:grpSpPr>
        <p:sp>
          <p:nvSpPr>
            <p:cNvPr id="4" name="TextBox 3"/>
            <p:cNvSpPr txBox="1"/>
            <p:nvPr/>
          </p:nvSpPr>
          <p:spPr>
            <a:xfrm>
              <a:off x="3269885" y="421221"/>
              <a:ext cx="24214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Supplementary Figure 7</a:t>
              </a:r>
              <a:endParaRPr lang="en-US" dirty="0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1291976" y="977094"/>
              <a:ext cx="6377236" cy="4745333"/>
              <a:chOff x="1291976" y="977094"/>
              <a:chExt cx="6377236" cy="4745333"/>
            </a:xfrm>
          </p:grpSpPr>
          <p:sp>
            <p:nvSpPr>
              <p:cNvPr id="7" name="TextBox 6"/>
              <p:cNvSpPr txBox="1"/>
              <p:nvPr/>
            </p:nvSpPr>
            <p:spPr>
              <a:xfrm rot="16200000">
                <a:off x="359379" y="2414980"/>
                <a:ext cx="220374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TUNEL positive cells (%)</a:t>
                </a:r>
                <a:endParaRPr lang="en-US" sz="1600" b="1" dirty="0"/>
              </a:p>
            </p:txBody>
          </p:sp>
          <p:graphicFrame>
            <p:nvGraphicFramePr>
              <p:cNvPr id="3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98084537"/>
                  </p:ext>
                </p:extLst>
              </p:nvPr>
            </p:nvGraphicFramePr>
            <p:xfrm>
              <a:off x="1645919" y="977094"/>
              <a:ext cx="6023293" cy="442915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400" name="Worksheet" r:id="rId3" imgW="8445500" imgH="6210300" progId="Excel.Sheet.12">
                      <p:embed/>
                    </p:oleObj>
                  </mc:Choice>
                  <mc:Fallback>
                    <p:oleObj name="Worksheet" r:id="rId3" imgW="8445500" imgH="6210300" progId="Excel.Sheet.12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1645919" y="977094"/>
                            <a:ext cx="6023293" cy="442915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" name="TextBox 9"/>
              <p:cNvSpPr txBox="1"/>
              <p:nvPr/>
            </p:nvSpPr>
            <p:spPr>
              <a:xfrm>
                <a:off x="3815122" y="2012795"/>
                <a:ext cx="2996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*</a:t>
                </a:r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389251" y="1288670"/>
                <a:ext cx="2996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*</a:t>
                </a:r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472051" y="2504596"/>
                <a:ext cx="34517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@</a:t>
                </a:r>
                <a:endParaRPr lang="en-US" sz="1400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061200" y="1926888"/>
                <a:ext cx="34517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@</a:t>
                </a:r>
                <a:endParaRPr lang="en-US" sz="1400" dirty="0"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5202092" y="5459419"/>
                <a:ext cx="2286000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5819991" y="5399262"/>
                <a:ext cx="961809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b="1" dirty="0" smtClean="0"/>
                  <a:t>KU-55933</a:t>
                </a:r>
                <a:endParaRPr lang="en-US" sz="15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99960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092747" y="228600"/>
            <a:ext cx="6958507" cy="6219847"/>
            <a:chOff x="1092747" y="104753"/>
            <a:chExt cx="6958507" cy="621984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92747" y="533400"/>
              <a:ext cx="6958507" cy="579120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3361291" y="104753"/>
              <a:ext cx="24214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Supplementary Figure 8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48408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3621</TotalTime>
  <Words>40</Words>
  <Application>Microsoft Macintosh PowerPoint</Application>
  <PresentationFormat>On-screen Show (4:3)</PresentationFormat>
  <Paragraphs>15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praveen</dc:creator>
  <cp:lastModifiedBy>Luni Emdad</cp:lastModifiedBy>
  <cp:revision>183</cp:revision>
  <cp:lastPrinted>2015-08-26T17:12:42Z</cp:lastPrinted>
  <dcterms:created xsi:type="dcterms:W3CDTF">2013-10-18T14:16:45Z</dcterms:created>
  <dcterms:modified xsi:type="dcterms:W3CDTF">2016-03-10T17:25:26Z</dcterms:modified>
</cp:coreProperties>
</file>