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nthil-Kumar Muthappa" initials="SM" lastIdx="3" clrIdx="0"/>
  <p:cmAuthor id="1" name="Ramegowda" initials="HV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8413" autoAdjust="0"/>
  </p:normalViewPr>
  <p:slideViewPr>
    <p:cSldViewPr>
      <p:cViewPr varScale="1">
        <p:scale>
          <a:sx n="56" d="100"/>
          <a:sy n="56" d="100"/>
        </p:scale>
        <p:origin x="220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D527-8677-458D-A945-C626A075FFA4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FCBC5-5A49-491A-B23C-DB83C0BBEA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0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4" r="14734" b="15996"/>
          <a:stretch>
            <a:fillRect/>
          </a:stretch>
        </p:blipFill>
        <p:spPr>
          <a:xfrm>
            <a:off x="4267200" y="1608160"/>
            <a:ext cx="520885" cy="67784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4967289" y="3181158"/>
            <a:ext cx="1115529" cy="52322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collection</a:t>
            </a:r>
            <a:endParaRPr lang="en-I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1676400" y="804336"/>
            <a:ext cx="1" cy="79586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 flipH="1" flipV="1">
            <a:off x="2360613" y="1157288"/>
            <a:ext cx="790575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3657600" y="762001"/>
            <a:ext cx="0" cy="76199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 flipH="1" flipV="1">
            <a:off x="4150982" y="1138237"/>
            <a:ext cx="771525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3519490" y="3399578"/>
            <a:ext cx="900110" cy="29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3595690" y="3475778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Pathogen + Drought</a:t>
            </a:r>
            <a:endParaRPr lang="en-IN" sz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 rot="16200000">
            <a:off x="967175" y="960135"/>
            <a:ext cx="933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Pathogen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(5 days)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 rot="16200000">
            <a:off x="1780036" y="741036"/>
            <a:ext cx="1127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Drought 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(5 days water with-holding)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 rot="16200000">
            <a:off x="2584967" y="860168"/>
            <a:ext cx="126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(200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 days)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 rot="16200000">
            <a:off x="3736647" y="952501"/>
            <a:ext cx="1170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Cold (4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 2 h) 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 rot="16200000">
            <a:off x="4658135" y="779136"/>
            <a:ext cx="1203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Oxidative stress (5 µm MV 12 h)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0" y="4447401"/>
            <a:ext cx="719038" cy="684884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7" y="1611049"/>
            <a:ext cx="862013" cy="74381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218" y="1576023"/>
            <a:ext cx="675619" cy="70388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036" y="1600353"/>
            <a:ext cx="798962" cy="761012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537" y="1593940"/>
            <a:ext cx="815964" cy="777206"/>
          </a:xfrm>
          <a:prstGeom prst="rect">
            <a:avLst/>
          </a:prstGeom>
        </p:spPr>
      </p:pic>
      <p:sp>
        <p:nvSpPr>
          <p:cNvPr id="72" name="Flowchart: Magnetic Disk 71"/>
          <p:cNvSpPr/>
          <p:nvPr/>
        </p:nvSpPr>
        <p:spPr>
          <a:xfrm>
            <a:off x="4114800" y="1578592"/>
            <a:ext cx="838201" cy="838199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7653" y="6651955"/>
            <a:ext cx="65924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S5. Protocol for individual and combined stress imposition in sunflower. Sunflower plants were exposed to A) independent stress (n=3)  and, B) combined stress for drought and pathogen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drought + pathogen combined) and all stress (ii.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pathogen,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drought, cold and methyl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viologen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(MV) stress combined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(n=3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For pathogen treatment, plants were exposed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Plasmopara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halstedii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oomycete that cause downy mildew disease by growing the plants in the pathogen infected field (‘sick plot’ at GKVK Bangalore, n=3). The naturally infected leaf were rubbed to treat the new leaves. 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Note: Focus in the manuscript is mainly on the drought plus pathogen combined stress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Combination of all stresses (ii) data is presented only in Fig 4 and Fig S8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219200" y="256401"/>
            <a:ext cx="4572000" cy="276999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Sample collection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rot="5400000" flipH="1" flipV="1">
            <a:off x="5189538" y="1166038"/>
            <a:ext cx="771525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605090" y="3743847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 days of water withholding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1" t="1607" r="-9611" b="-5305"/>
          <a:stretch/>
        </p:blipFill>
        <p:spPr>
          <a:xfrm>
            <a:off x="2605090" y="3094778"/>
            <a:ext cx="705929" cy="685800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14290" y="5209401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7 day old plants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50599" y="3746809"/>
            <a:ext cx="1626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Pathogen spore inoculation (3 days)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290" y="3101352"/>
            <a:ext cx="713097" cy="679226"/>
          </a:xfrm>
          <a:prstGeom prst="rect">
            <a:avLst/>
          </a:prstGeom>
        </p:spPr>
      </p:pic>
      <p:cxnSp>
        <p:nvCxnSpPr>
          <p:cNvPr id="99" name="Straight Arrow Connector 98"/>
          <p:cNvCxnSpPr/>
          <p:nvPr/>
        </p:nvCxnSpPr>
        <p:spPr>
          <a:xfrm>
            <a:off x="1995490" y="3399578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23890" y="4904601"/>
            <a:ext cx="293370" cy="226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630033" y="5116360"/>
            <a:ext cx="561975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811132" y="5102073"/>
            <a:ext cx="5334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H="1" flipV="1">
            <a:off x="5486342" y="4205351"/>
            <a:ext cx="638301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961930" y="5325969"/>
            <a:ext cx="929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Pathogen inoculation(3 days) 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933700" y="5297269"/>
            <a:ext cx="110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 days of water withholding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783055" y="5318766"/>
            <a:ext cx="1264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(200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 day after pathogen infection 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344532" y="5345529"/>
            <a:ext cx="890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5 µm MV spray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360969" y="4125374"/>
            <a:ext cx="129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P+S+C+D+ MV</a:t>
            </a:r>
            <a:endParaRPr lang="en-IN" sz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91" y="4666303"/>
            <a:ext cx="713097" cy="679226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rot="5400000" flipH="1" flipV="1">
            <a:off x="510196" y="3771294"/>
            <a:ext cx="565427" cy="338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593" y="4583173"/>
            <a:ext cx="711376" cy="741140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1620257" y="5090166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57" y="4556766"/>
            <a:ext cx="235633" cy="214279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1" t="1607" r="-9611" b="-5305"/>
          <a:stretch/>
        </p:blipFill>
        <p:spPr>
          <a:xfrm>
            <a:off x="3034819" y="4572899"/>
            <a:ext cx="705929" cy="6858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450" y="4583245"/>
            <a:ext cx="644136" cy="801219"/>
          </a:xfrm>
          <a:prstGeom prst="rect">
            <a:avLst/>
          </a:prstGeom>
        </p:spPr>
      </p:pic>
      <p:grpSp>
        <p:nvGrpSpPr>
          <p:cNvPr id="3" name="Group 55"/>
          <p:cNvGrpSpPr/>
          <p:nvPr/>
        </p:nvGrpSpPr>
        <p:grpSpPr>
          <a:xfrm>
            <a:off x="4006081" y="4572899"/>
            <a:ext cx="1369369" cy="1115199"/>
            <a:chOff x="3081237" y="4174867"/>
            <a:chExt cx="1369369" cy="1115199"/>
          </a:xfrm>
          <a:noFill/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94"/>
            <a:stretch>
              <a:fillRect/>
            </a:stretch>
          </p:blipFill>
          <p:spPr>
            <a:xfrm>
              <a:off x="3386038" y="4273393"/>
              <a:ext cx="518940" cy="661333"/>
            </a:xfrm>
            <a:prstGeom prst="rect">
              <a:avLst/>
            </a:prstGeom>
            <a:grpFill/>
          </p:spPr>
        </p:pic>
        <p:sp>
          <p:nvSpPr>
            <p:cNvPr id="42" name="Flowchart: Magnetic Disk 41"/>
            <p:cNvSpPr/>
            <p:nvPr/>
          </p:nvSpPr>
          <p:spPr>
            <a:xfrm>
              <a:off x="3293919" y="4174867"/>
              <a:ext cx="721056" cy="838200"/>
            </a:xfrm>
            <a:prstGeom prst="flowChartMagneticDisk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081237" y="5013067"/>
              <a:ext cx="136936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Cold (2 h @ 4</a:t>
              </a:r>
              <a:r>
                <a:rPr lang="en-US" sz="12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C) </a:t>
              </a:r>
              <a:endParaRPr lang="en-I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1" name="Straight Connector 60"/>
          <p:cNvCxnSpPr/>
          <p:nvPr/>
        </p:nvCxnSpPr>
        <p:spPr>
          <a:xfrm>
            <a:off x="3187219" y="4420499"/>
            <a:ext cx="28956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85800" y="228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2890" y="296300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2992" y="3810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03204" y="5438001"/>
            <a:ext cx="301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ii)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2594047" y="5123504"/>
            <a:ext cx="5375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491290" y="4399108"/>
            <a:ext cx="0" cy="186532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338890" y="2895600"/>
            <a:ext cx="0" cy="91440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5400000">
            <a:off x="6167822" y="3236851"/>
            <a:ext cx="673940" cy="2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3 days 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 rot="5400000">
            <a:off x="6372748" y="4980801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 days 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07767" y="4303039"/>
            <a:ext cx="518205" cy="554784"/>
          </a:xfrm>
          <a:prstGeom prst="rect">
            <a:avLst/>
          </a:prstGeom>
        </p:spPr>
      </p:pic>
      <p:sp>
        <p:nvSpPr>
          <p:cNvPr id="68" name="Rounded Rectangle 67"/>
          <p:cNvSpPr/>
          <p:nvPr/>
        </p:nvSpPr>
        <p:spPr>
          <a:xfrm>
            <a:off x="966790" y="4419600"/>
            <a:ext cx="5422466" cy="184483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2" t="34420" r="13584" b="54106"/>
          <a:stretch/>
        </p:blipFill>
        <p:spPr>
          <a:xfrm rot="11020852">
            <a:off x="1555244" y="3044923"/>
            <a:ext cx="406400" cy="186267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2" t="34420" r="13584" b="54106"/>
          <a:stretch/>
        </p:blipFill>
        <p:spPr>
          <a:xfrm rot="11020852">
            <a:off x="1433415" y="4594347"/>
            <a:ext cx="406400" cy="18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0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4216</TotalTime>
  <Words>251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Ramu's</dc:creator>
  <cp:lastModifiedBy>Senthil-Kumar Muthappa</cp:lastModifiedBy>
  <cp:revision>174</cp:revision>
  <dcterms:created xsi:type="dcterms:W3CDTF">2006-08-16T00:00:00Z</dcterms:created>
  <dcterms:modified xsi:type="dcterms:W3CDTF">2015-08-02T05:41:09Z</dcterms:modified>
</cp:coreProperties>
</file>