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00000"/>
    <a:srgbClr val="00FFFF"/>
    <a:srgbClr val="FF8100"/>
    <a:srgbClr val="7D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12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5D1BC-0085-5542-86AE-DF3BC450763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92005-C3B5-B846-ABEA-58D76F01DB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241" y="1823998"/>
            <a:ext cx="3543301" cy="3404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8205" y="1454666"/>
            <a:ext cx="67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413500" y="1270000"/>
            <a:ext cx="67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4" name="Oval 83"/>
          <p:cNvSpPr>
            <a:spLocks noChangeAspect="1"/>
          </p:cNvSpPr>
          <p:nvPr/>
        </p:nvSpPr>
        <p:spPr>
          <a:xfrm>
            <a:off x="5347207" y="5710891"/>
            <a:ext cx="110234" cy="110234"/>
          </a:xfrm>
          <a:prstGeom prst="ellipse">
            <a:avLst/>
          </a:prstGeom>
          <a:solidFill>
            <a:srgbClr val="FF81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5" name="Oval 84"/>
          <p:cNvSpPr>
            <a:spLocks noChangeAspect="1"/>
          </p:cNvSpPr>
          <p:nvPr/>
        </p:nvSpPr>
        <p:spPr>
          <a:xfrm>
            <a:off x="2134106" y="5720379"/>
            <a:ext cx="110234" cy="110234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6" name="Oval 85"/>
          <p:cNvSpPr>
            <a:spLocks noChangeAspect="1"/>
          </p:cNvSpPr>
          <p:nvPr/>
        </p:nvSpPr>
        <p:spPr>
          <a:xfrm>
            <a:off x="4293106" y="5718831"/>
            <a:ext cx="110234" cy="110234"/>
          </a:xfrm>
          <a:prstGeom prst="ellipse">
            <a:avLst/>
          </a:prstGeom>
          <a:solidFill>
            <a:srgbClr val="00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7" name="Oval 86"/>
          <p:cNvSpPr>
            <a:spLocks noChangeAspect="1"/>
          </p:cNvSpPr>
          <p:nvPr/>
        </p:nvSpPr>
        <p:spPr>
          <a:xfrm>
            <a:off x="6604506" y="5715577"/>
            <a:ext cx="110234" cy="110234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991106" y="5716430"/>
            <a:ext cx="110234" cy="110234"/>
          </a:xfrm>
          <a:prstGeom prst="ellipse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93" name="Oval 92"/>
          <p:cNvSpPr>
            <a:spLocks noChangeAspect="1"/>
          </p:cNvSpPr>
          <p:nvPr/>
        </p:nvSpPr>
        <p:spPr>
          <a:xfrm>
            <a:off x="3302506" y="5729130"/>
            <a:ext cx="110234" cy="110234"/>
          </a:xfrm>
          <a:prstGeom prst="ellipse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00" name="TextBox 99"/>
          <p:cNvSpPr txBox="1"/>
          <p:nvPr/>
        </p:nvSpPr>
        <p:spPr>
          <a:xfrm>
            <a:off x="1283205" y="5646579"/>
            <a:ext cx="965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2006-07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464305" y="5646579"/>
            <a:ext cx="965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2007-08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594605" y="5646579"/>
            <a:ext cx="965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2008-09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585205" y="5646579"/>
            <a:ext cx="965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2009-10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639306" y="5646579"/>
            <a:ext cx="965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2010-11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896605" y="5646579"/>
            <a:ext cx="965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2011-12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916" y="1816101"/>
            <a:ext cx="3506483" cy="3411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20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Kemri-wellcome Trust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Charles Nyaigoti</cp:lastModifiedBy>
  <cp:revision>43</cp:revision>
  <dcterms:created xsi:type="dcterms:W3CDTF">2015-01-12T08:53:38Z</dcterms:created>
  <dcterms:modified xsi:type="dcterms:W3CDTF">2015-07-16T08:08:24Z</dcterms:modified>
</cp:coreProperties>
</file>