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78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owor:Desktop:Data%20for%20HMPV%20trees%20May%202015:Genotype%20trends_hmpv%20May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Sheet2!$N$1</c:f>
              <c:strCache>
                <c:ptCount val="1"/>
                <c:pt idx="0">
                  <c:v>A2b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multiLvlStrRef>
              <c:f>Sheet2!$L$2:$M$61</c:f>
              <c:multiLvlStrCache>
                <c:ptCount val="60"/>
                <c:lvl>
                  <c:pt idx="0">
                    <c:v>J</c:v>
                  </c:pt>
                  <c:pt idx="1">
                    <c:v>F</c:v>
                  </c:pt>
                  <c:pt idx="2">
                    <c:v>M</c:v>
                  </c:pt>
                  <c:pt idx="3">
                    <c:v>A</c:v>
                  </c:pt>
                  <c:pt idx="4">
                    <c:v>M</c:v>
                  </c:pt>
                  <c:pt idx="5">
                    <c:v>J</c:v>
                  </c:pt>
                  <c:pt idx="6">
                    <c:v>J</c:v>
                  </c:pt>
                  <c:pt idx="7">
                    <c:v>A</c:v>
                  </c:pt>
                  <c:pt idx="8">
                    <c:v>S</c:v>
                  </c:pt>
                  <c:pt idx="9">
                    <c:v>O</c:v>
                  </c:pt>
                  <c:pt idx="10">
                    <c:v>N</c:v>
                  </c:pt>
                  <c:pt idx="11">
                    <c:v>D</c:v>
                  </c:pt>
                  <c:pt idx="12">
                    <c:v>J</c:v>
                  </c:pt>
                  <c:pt idx="13">
                    <c:v>F</c:v>
                  </c:pt>
                  <c:pt idx="14">
                    <c:v>M</c:v>
                  </c:pt>
                  <c:pt idx="15">
                    <c:v>A</c:v>
                  </c:pt>
                  <c:pt idx="16">
                    <c:v>M</c:v>
                  </c:pt>
                  <c:pt idx="17">
                    <c:v>J</c:v>
                  </c:pt>
                  <c:pt idx="18">
                    <c:v>J</c:v>
                  </c:pt>
                  <c:pt idx="19">
                    <c:v>A</c:v>
                  </c:pt>
                  <c:pt idx="20">
                    <c:v>S</c:v>
                  </c:pt>
                  <c:pt idx="21">
                    <c:v>O</c:v>
                  </c:pt>
                  <c:pt idx="22">
                    <c:v>N</c:v>
                  </c:pt>
                  <c:pt idx="23">
                    <c:v>D</c:v>
                  </c:pt>
                  <c:pt idx="24">
                    <c:v>J</c:v>
                  </c:pt>
                  <c:pt idx="25">
                    <c:v>F</c:v>
                  </c:pt>
                  <c:pt idx="26">
                    <c:v>M</c:v>
                  </c:pt>
                  <c:pt idx="27">
                    <c:v>A</c:v>
                  </c:pt>
                  <c:pt idx="28">
                    <c:v>M</c:v>
                  </c:pt>
                  <c:pt idx="29">
                    <c:v>J</c:v>
                  </c:pt>
                  <c:pt idx="30">
                    <c:v>J</c:v>
                  </c:pt>
                  <c:pt idx="31">
                    <c:v>A</c:v>
                  </c:pt>
                  <c:pt idx="32">
                    <c:v>S</c:v>
                  </c:pt>
                  <c:pt idx="33">
                    <c:v>O</c:v>
                  </c:pt>
                  <c:pt idx="34">
                    <c:v>N</c:v>
                  </c:pt>
                  <c:pt idx="35">
                    <c:v>D</c:v>
                  </c:pt>
                  <c:pt idx="36">
                    <c:v>J</c:v>
                  </c:pt>
                  <c:pt idx="37">
                    <c:v>F</c:v>
                  </c:pt>
                  <c:pt idx="38">
                    <c:v>M</c:v>
                  </c:pt>
                  <c:pt idx="39">
                    <c:v>A</c:v>
                  </c:pt>
                  <c:pt idx="40">
                    <c:v>M</c:v>
                  </c:pt>
                  <c:pt idx="41">
                    <c:v>J</c:v>
                  </c:pt>
                  <c:pt idx="42">
                    <c:v>J</c:v>
                  </c:pt>
                  <c:pt idx="43">
                    <c:v>A</c:v>
                  </c:pt>
                  <c:pt idx="44">
                    <c:v>S</c:v>
                  </c:pt>
                  <c:pt idx="45">
                    <c:v>O</c:v>
                  </c:pt>
                  <c:pt idx="46">
                    <c:v>N</c:v>
                  </c:pt>
                  <c:pt idx="47">
                    <c:v>D</c:v>
                  </c:pt>
                  <c:pt idx="48">
                    <c:v>J</c:v>
                  </c:pt>
                  <c:pt idx="49">
                    <c:v>F</c:v>
                  </c:pt>
                  <c:pt idx="50">
                    <c:v>M</c:v>
                  </c:pt>
                  <c:pt idx="51">
                    <c:v>A</c:v>
                  </c:pt>
                  <c:pt idx="52">
                    <c:v>M</c:v>
                  </c:pt>
                  <c:pt idx="53">
                    <c:v>J</c:v>
                  </c:pt>
                  <c:pt idx="54">
                    <c:v>J</c:v>
                  </c:pt>
                  <c:pt idx="55">
                    <c:v>A</c:v>
                  </c:pt>
                  <c:pt idx="56">
                    <c:v>S</c:v>
                  </c:pt>
                  <c:pt idx="57">
                    <c:v>O</c:v>
                  </c:pt>
                  <c:pt idx="58">
                    <c:v>N</c:v>
                  </c:pt>
                  <c:pt idx="59">
                    <c:v>D</c:v>
                  </c:pt>
                </c:lvl>
                <c:lvl>
                  <c:pt idx="0">
                    <c:v>2007</c:v>
                  </c:pt>
                  <c:pt idx="12">
                    <c:v>2008</c:v>
                  </c:pt>
                  <c:pt idx="24">
                    <c:v>2009</c:v>
                  </c:pt>
                  <c:pt idx="36">
                    <c:v>2010</c:v>
                  </c:pt>
                  <c:pt idx="48">
                    <c:v>2011</c:v>
                  </c:pt>
                </c:lvl>
              </c:multiLvlStrCache>
            </c:multiLvlStrRef>
          </c:cat>
          <c:val>
            <c:numRef>
              <c:f>Sheet2!$N$2:$N$61</c:f>
              <c:numCache>
                <c:formatCode>General</c:formatCode>
                <c:ptCount val="6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1.0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1.0</c:v>
                </c:pt>
                <c:pt idx="11">
                  <c:v>3.0</c:v>
                </c:pt>
                <c:pt idx="12">
                  <c:v>5.0</c:v>
                </c:pt>
                <c:pt idx="13">
                  <c:v>3.0</c:v>
                </c:pt>
                <c:pt idx="14">
                  <c:v>0.0</c:v>
                </c:pt>
                <c:pt idx="15">
                  <c:v>2.0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2.0</c:v>
                </c:pt>
                <c:pt idx="20">
                  <c:v>0.0</c:v>
                </c:pt>
                <c:pt idx="21">
                  <c:v>2.0</c:v>
                </c:pt>
                <c:pt idx="22">
                  <c:v>3.0</c:v>
                </c:pt>
                <c:pt idx="23">
                  <c:v>2.0</c:v>
                </c:pt>
                <c:pt idx="24">
                  <c:v>2.0</c:v>
                </c:pt>
                <c:pt idx="25">
                  <c:v>0.0</c:v>
                </c:pt>
                <c:pt idx="26">
                  <c:v>0.0</c:v>
                </c:pt>
                <c:pt idx="27">
                  <c:v>1.0</c:v>
                </c:pt>
                <c:pt idx="28">
                  <c:v>0.0</c:v>
                </c:pt>
                <c:pt idx="29">
                  <c:v>1.0</c:v>
                </c:pt>
                <c:pt idx="30">
                  <c:v>1.0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4">
                  <c:v>5.0</c:v>
                </c:pt>
                <c:pt idx="35">
                  <c:v>16.0</c:v>
                </c:pt>
                <c:pt idx="36">
                  <c:v>12.0</c:v>
                </c:pt>
                <c:pt idx="37">
                  <c:v>0.0</c:v>
                </c:pt>
                <c:pt idx="38">
                  <c:v>1.0</c:v>
                </c:pt>
                <c:pt idx="39">
                  <c:v>0.0</c:v>
                </c:pt>
                <c:pt idx="40">
                  <c:v>0.0</c:v>
                </c:pt>
                <c:pt idx="41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2.0</c:v>
                </c:pt>
                <c:pt idx="46">
                  <c:v>2.0</c:v>
                </c:pt>
                <c:pt idx="47">
                  <c:v>3.0</c:v>
                </c:pt>
                <c:pt idx="48">
                  <c:v>0.0</c:v>
                </c:pt>
                <c:pt idx="49">
                  <c:v>1.0</c:v>
                </c:pt>
                <c:pt idx="50">
                  <c:v>5.0</c:v>
                </c:pt>
                <c:pt idx="51">
                  <c:v>2.0</c:v>
                </c:pt>
                <c:pt idx="52">
                  <c:v>0.0</c:v>
                </c:pt>
                <c:pt idx="53">
                  <c:v>1.0</c:v>
                </c:pt>
                <c:pt idx="54">
                  <c:v>2.0</c:v>
                </c:pt>
                <c:pt idx="55">
                  <c:v>0.0</c:v>
                </c:pt>
                <c:pt idx="56">
                  <c:v>1.0</c:v>
                </c:pt>
                <c:pt idx="57">
                  <c:v>1.0</c:v>
                </c:pt>
                <c:pt idx="58">
                  <c:v>6.0</c:v>
                </c:pt>
                <c:pt idx="59">
                  <c:v>5.0</c:v>
                </c:pt>
              </c:numCache>
            </c:numRef>
          </c:val>
        </c:ser>
        <c:ser>
          <c:idx val="1"/>
          <c:order val="1"/>
          <c:tx>
            <c:strRef>
              <c:f>Sheet2!$O$1</c:f>
              <c:strCache>
                <c:ptCount val="1"/>
                <c:pt idx="0">
                  <c:v>B1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Sheet2!$L$2:$M$61</c:f>
              <c:multiLvlStrCache>
                <c:ptCount val="60"/>
                <c:lvl>
                  <c:pt idx="0">
                    <c:v>J</c:v>
                  </c:pt>
                  <c:pt idx="1">
                    <c:v>F</c:v>
                  </c:pt>
                  <c:pt idx="2">
                    <c:v>M</c:v>
                  </c:pt>
                  <c:pt idx="3">
                    <c:v>A</c:v>
                  </c:pt>
                  <c:pt idx="4">
                    <c:v>M</c:v>
                  </c:pt>
                  <c:pt idx="5">
                    <c:v>J</c:v>
                  </c:pt>
                  <c:pt idx="6">
                    <c:v>J</c:v>
                  </c:pt>
                  <c:pt idx="7">
                    <c:v>A</c:v>
                  </c:pt>
                  <c:pt idx="8">
                    <c:v>S</c:v>
                  </c:pt>
                  <c:pt idx="9">
                    <c:v>O</c:v>
                  </c:pt>
                  <c:pt idx="10">
                    <c:v>N</c:v>
                  </c:pt>
                  <c:pt idx="11">
                    <c:v>D</c:v>
                  </c:pt>
                  <c:pt idx="12">
                    <c:v>J</c:v>
                  </c:pt>
                  <c:pt idx="13">
                    <c:v>F</c:v>
                  </c:pt>
                  <c:pt idx="14">
                    <c:v>M</c:v>
                  </c:pt>
                  <c:pt idx="15">
                    <c:v>A</c:v>
                  </c:pt>
                  <c:pt idx="16">
                    <c:v>M</c:v>
                  </c:pt>
                  <c:pt idx="17">
                    <c:v>J</c:v>
                  </c:pt>
                  <c:pt idx="18">
                    <c:v>J</c:v>
                  </c:pt>
                  <c:pt idx="19">
                    <c:v>A</c:v>
                  </c:pt>
                  <c:pt idx="20">
                    <c:v>S</c:v>
                  </c:pt>
                  <c:pt idx="21">
                    <c:v>O</c:v>
                  </c:pt>
                  <c:pt idx="22">
                    <c:v>N</c:v>
                  </c:pt>
                  <c:pt idx="23">
                    <c:v>D</c:v>
                  </c:pt>
                  <c:pt idx="24">
                    <c:v>J</c:v>
                  </c:pt>
                  <c:pt idx="25">
                    <c:v>F</c:v>
                  </c:pt>
                  <c:pt idx="26">
                    <c:v>M</c:v>
                  </c:pt>
                  <c:pt idx="27">
                    <c:v>A</c:v>
                  </c:pt>
                  <c:pt idx="28">
                    <c:v>M</c:v>
                  </c:pt>
                  <c:pt idx="29">
                    <c:v>J</c:v>
                  </c:pt>
                  <c:pt idx="30">
                    <c:v>J</c:v>
                  </c:pt>
                  <c:pt idx="31">
                    <c:v>A</c:v>
                  </c:pt>
                  <c:pt idx="32">
                    <c:v>S</c:v>
                  </c:pt>
                  <c:pt idx="33">
                    <c:v>O</c:v>
                  </c:pt>
                  <c:pt idx="34">
                    <c:v>N</c:v>
                  </c:pt>
                  <c:pt idx="35">
                    <c:v>D</c:v>
                  </c:pt>
                  <c:pt idx="36">
                    <c:v>J</c:v>
                  </c:pt>
                  <c:pt idx="37">
                    <c:v>F</c:v>
                  </c:pt>
                  <c:pt idx="38">
                    <c:v>M</c:v>
                  </c:pt>
                  <c:pt idx="39">
                    <c:v>A</c:v>
                  </c:pt>
                  <c:pt idx="40">
                    <c:v>M</c:v>
                  </c:pt>
                  <c:pt idx="41">
                    <c:v>J</c:v>
                  </c:pt>
                  <c:pt idx="42">
                    <c:v>J</c:v>
                  </c:pt>
                  <c:pt idx="43">
                    <c:v>A</c:v>
                  </c:pt>
                  <c:pt idx="44">
                    <c:v>S</c:v>
                  </c:pt>
                  <c:pt idx="45">
                    <c:v>O</c:v>
                  </c:pt>
                  <c:pt idx="46">
                    <c:v>N</c:v>
                  </c:pt>
                  <c:pt idx="47">
                    <c:v>D</c:v>
                  </c:pt>
                  <c:pt idx="48">
                    <c:v>J</c:v>
                  </c:pt>
                  <c:pt idx="49">
                    <c:v>F</c:v>
                  </c:pt>
                  <c:pt idx="50">
                    <c:v>M</c:v>
                  </c:pt>
                  <c:pt idx="51">
                    <c:v>A</c:v>
                  </c:pt>
                  <c:pt idx="52">
                    <c:v>M</c:v>
                  </c:pt>
                  <c:pt idx="53">
                    <c:v>J</c:v>
                  </c:pt>
                  <c:pt idx="54">
                    <c:v>J</c:v>
                  </c:pt>
                  <c:pt idx="55">
                    <c:v>A</c:v>
                  </c:pt>
                  <c:pt idx="56">
                    <c:v>S</c:v>
                  </c:pt>
                  <c:pt idx="57">
                    <c:v>O</c:v>
                  </c:pt>
                  <c:pt idx="58">
                    <c:v>N</c:v>
                  </c:pt>
                  <c:pt idx="59">
                    <c:v>D</c:v>
                  </c:pt>
                </c:lvl>
                <c:lvl>
                  <c:pt idx="0">
                    <c:v>2007</c:v>
                  </c:pt>
                  <c:pt idx="12">
                    <c:v>2008</c:v>
                  </c:pt>
                  <c:pt idx="24">
                    <c:v>2009</c:v>
                  </c:pt>
                  <c:pt idx="36">
                    <c:v>2010</c:v>
                  </c:pt>
                  <c:pt idx="48">
                    <c:v>2011</c:v>
                  </c:pt>
                </c:lvl>
              </c:multiLvlStrCache>
            </c:multiLvlStrRef>
          </c:cat>
          <c:val>
            <c:numRef>
              <c:f>Sheet2!$O$2:$O$61</c:f>
              <c:numCache>
                <c:formatCode>General</c:formatCode>
                <c:ptCount val="6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1.0</c:v>
                </c:pt>
                <c:pt idx="10">
                  <c:v>0.0</c:v>
                </c:pt>
                <c:pt idx="11">
                  <c:v>1.0</c:v>
                </c:pt>
                <c:pt idx="12">
                  <c:v>1.0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1.0</c:v>
                </c:pt>
                <c:pt idx="19">
                  <c:v>0.0</c:v>
                </c:pt>
                <c:pt idx="20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7">
                  <c:v>0.0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4">
                  <c:v>0.0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  <c:pt idx="41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8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</c:numCache>
            </c:numRef>
          </c:val>
        </c:ser>
        <c:ser>
          <c:idx val="2"/>
          <c:order val="2"/>
          <c:tx>
            <c:strRef>
              <c:f>Sheet2!$P$1</c:f>
              <c:strCache>
                <c:ptCount val="1"/>
                <c:pt idx="0">
                  <c:v>B2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Sheet2!$L$2:$M$61</c:f>
              <c:multiLvlStrCache>
                <c:ptCount val="60"/>
                <c:lvl>
                  <c:pt idx="0">
                    <c:v>J</c:v>
                  </c:pt>
                  <c:pt idx="1">
                    <c:v>F</c:v>
                  </c:pt>
                  <c:pt idx="2">
                    <c:v>M</c:v>
                  </c:pt>
                  <c:pt idx="3">
                    <c:v>A</c:v>
                  </c:pt>
                  <c:pt idx="4">
                    <c:v>M</c:v>
                  </c:pt>
                  <c:pt idx="5">
                    <c:v>J</c:v>
                  </c:pt>
                  <c:pt idx="6">
                    <c:v>J</c:v>
                  </c:pt>
                  <c:pt idx="7">
                    <c:v>A</c:v>
                  </c:pt>
                  <c:pt idx="8">
                    <c:v>S</c:v>
                  </c:pt>
                  <c:pt idx="9">
                    <c:v>O</c:v>
                  </c:pt>
                  <c:pt idx="10">
                    <c:v>N</c:v>
                  </c:pt>
                  <c:pt idx="11">
                    <c:v>D</c:v>
                  </c:pt>
                  <c:pt idx="12">
                    <c:v>J</c:v>
                  </c:pt>
                  <c:pt idx="13">
                    <c:v>F</c:v>
                  </c:pt>
                  <c:pt idx="14">
                    <c:v>M</c:v>
                  </c:pt>
                  <c:pt idx="15">
                    <c:v>A</c:v>
                  </c:pt>
                  <c:pt idx="16">
                    <c:v>M</c:v>
                  </c:pt>
                  <c:pt idx="17">
                    <c:v>J</c:v>
                  </c:pt>
                  <c:pt idx="18">
                    <c:v>J</c:v>
                  </c:pt>
                  <c:pt idx="19">
                    <c:v>A</c:v>
                  </c:pt>
                  <c:pt idx="20">
                    <c:v>S</c:v>
                  </c:pt>
                  <c:pt idx="21">
                    <c:v>O</c:v>
                  </c:pt>
                  <c:pt idx="22">
                    <c:v>N</c:v>
                  </c:pt>
                  <c:pt idx="23">
                    <c:v>D</c:v>
                  </c:pt>
                  <c:pt idx="24">
                    <c:v>J</c:v>
                  </c:pt>
                  <c:pt idx="25">
                    <c:v>F</c:v>
                  </c:pt>
                  <c:pt idx="26">
                    <c:v>M</c:v>
                  </c:pt>
                  <c:pt idx="27">
                    <c:v>A</c:v>
                  </c:pt>
                  <c:pt idx="28">
                    <c:v>M</c:v>
                  </c:pt>
                  <c:pt idx="29">
                    <c:v>J</c:v>
                  </c:pt>
                  <c:pt idx="30">
                    <c:v>J</c:v>
                  </c:pt>
                  <c:pt idx="31">
                    <c:v>A</c:v>
                  </c:pt>
                  <c:pt idx="32">
                    <c:v>S</c:v>
                  </c:pt>
                  <c:pt idx="33">
                    <c:v>O</c:v>
                  </c:pt>
                  <c:pt idx="34">
                    <c:v>N</c:v>
                  </c:pt>
                  <c:pt idx="35">
                    <c:v>D</c:v>
                  </c:pt>
                  <c:pt idx="36">
                    <c:v>J</c:v>
                  </c:pt>
                  <c:pt idx="37">
                    <c:v>F</c:v>
                  </c:pt>
                  <c:pt idx="38">
                    <c:v>M</c:v>
                  </c:pt>
                  <c:pt idx="39">
                    <c:v>A</c:v>
                  </c:pt>
                  <c:pt idx="40">
                    <c:v>M</c:v>
                  </c:pt>
                  <c:pt idx="41">
                    <c:v>J</c:v>
                  </c:pt>
                  <c:pt idx="42">
                    <c:v>J</c:v>
                  </c:pt>
                  <c:pt idx="43">
                    <c:v>A</c:v>
                  </c:pt>
                  <c:pt idx="44">
                    <c:v>S</c:v>
                  </c:pt>
                  <c:pt idx="45">
                    <c:v>O</c:v>
                  </c:pt>
                  <c:pt idx="46">
                    <c:v>N</c:v>
                  </c:pt>
                  <c:pt idx="47">
                    <c:v>D</c:v>
                  </c:pt>
                  <c:pt idx="48">
                    <c:v>J</c:v>
                  </c:pt>
                  <c:pt idx="49">
                    <c:v>F</c:v>
                  </c:pt>
                  <c:pt idx="50">
                    <c:v>M</c:v>
                  </c:pt>
                  <c:pt idx="51">
                    <c:v>A</c:v>
                  </c:pt>
                  <c:pt idx="52">
                    <c:v>M</c:v>
                  </c:pt>
                  <c:pt idx="53">
                    <c:v>J</c:v>
                  </c:pt>
                  <c:pt idx="54">
                    <c:v>J</c:v>
                  </c:pt>
                  <c:pt idx="55">
                    <c:v>A</c:v>
                  </c:pt>
                  <c:pt idx="56">
                    <c:v>S</c:v>
                  </c:pt>
                  <c:pt idx="57">
                    <c:v>O</c:v>
                  </c:pt>
                  <c:pt idx="58">
                    <c:v>N</c:v>
                  </c:pt>
                  <c:pt idx="59">
                    <c:v>D</c:v>
                  </c:pt>
                </c:lvl>
                <c:lvl>
                  <c:pt idx="0">
                    <c:v>2007</c:v>
                  </c:pt>
                  <c:pt idx="12">
                    <c:v>2008</c:v>
                  </c:pt>
                  <c:pt idx="24">
                    <c:v>2009</c:v>
                  </c:pt>
                  <c:pt idx="36">
                    <c:v>2010</c:v>
                  </c:pt>
                  <c:pt idx="48">
                    <c:v>2011</c:v>
                  </c:pt>
                </c:lvl>
              </c:multiLvlStrCache>
            </c:multiLvlStrRef>
          </c:cat>
          <c:val>
            <c:numRef>
              <c:f>Sheet2!$P$2:$P$61</c:f>
              <c:numCache>
                <c:formatCode>General</c:formatCode>
                <c:ptCount val="6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1.0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1.0</c:v>
                </c:pt>
                <c:pt idx="10">
                  <c:v>1.0</c:v>
                </c:pt>
                <c:pt idx="11">
                  <c:v>3.0</c:v>
                </c:pt>
                <c:pt idx="12">
                  <c:v>0.0</c:v>
                </c:pt>
                <c:pt idx="13">
                  <c:v>3.0</c:v>
                </c:pt>
                <c:pt idx="14">
                  <c:v>2.0</c:v>
                </c:pt>
                <c:pt idx="15">
                  <c:v>1.0</c:v>
                </c:pt>
                <c:pt idx="16">
                  <c:v>0.0</c:v>
                </c:pt>
                <c:pt idx="17">
                  <c:v>0.0</c:v>
                </c:pt>
                <c:pt idx="18">
                  <c:v>3.0</c:v>
                </c:pt>
                <c:pt idx="19">
                  <c:v>1.0</c:v>
                </c:pt>
                <c:pt idx="20">
                  <c:v>0.0</c:v>
                </c:pt>
                <c:pt idx="21">
                  <c:v>1.0</c:v>
                </c:pt>
                <c:pt idx="22">
                  <c:v>3.0</c:v>
                </c:pt>
                <c:pt idx="23">
                  <c:v>1.0</c:v>
                </c:pt>
                <c:pt idx="24">
                  <c:v>0.0</c:v>
                </c:pt>
                <c:pt idx="25">
                  <c:v>3.0</c:v>
                </c:pt>
                <c:pt idx="26">
                  <c:v>0.0</c:v>
                </c:pt>
                <c:pt idx="27">
                  <c:v>0.0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4">
                  <c:v>2.0</c:v>
                </c:pt>
                <c:pt idx="35">
                  <c:v>7.0</c:v>
                </c:pt>
                <c:pt idx="36">
                  <c:v>1.0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  <c:pt idx="41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1.0</c:v>
                </c:pt>
                <c:pt idx="46">
                  <c:v>1.0</c:v>
                </c:pt>
                <c:pt idx="47">
                  <c:v>2.0</c:v>
                </c:pt>
                <c:pt idx="48">
                  <c:v>2.0</c:v>
                </c:pt>
                <c:pt idx="49">
                  <c:v>0.0</c:v>
                </c:pt>
                <c:pt idx="50">
                  <c:v>1.0</c:v>
                </c:pt>
                <c:pt idx="51">
                  <c:v>1.0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1.0</c:v>
                </c:pt>
                <c:pt idx="59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0"/>
        <c:overlap val="100"/>
        <c:axId val="-2145533416"/>
        <c:axId val="2140809976"/>
      </c:barChart>
      <c:catAx>
        <c:axId val="-2145533416"/>
        <c:scaling>
          <c:orientation val="minMax"/>
        </c:scaling>
        <c:delete val="0"/>
        <c:axPos val="b"/>
        <c:majorTickMark val="out"/>
        <c:minorTickMark val="none"/>
        <c:tickLblPos val="nextTo"/>
        <c:crossAx val="2140809976"/>
        <c:crosses val="autoZero"/>
        <c:auto val="1"/>
        <c:lblAlgn val="ctr"/>
        <c:lblOffset val="100"/>
        <c:noMultiLvlLbl val="0"/>
      </c:catAx>
      <c:valAx>
        <c:axId val="214080997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Number recorded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45533416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E6D8C-AFC0-0C44-8443-D9D6DB85D34E}" type="datetimeFigureOut">
              <a:rPr lang="en-US" smtClean="0"/>
              <a:t>5/26/16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E6EC7-D164-0046-A684-BDCE9BCC0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925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216C6-AC31-5543-AF15-CA3C7BF49D0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7BC5-1EE5-884A-BCD4-E2557C2FF9FE}" type="datetimeFigureOut">
              <a:rPr lang="en-US" smtClean="0"/>
              <a:t>5/26/16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F006-1C4D-2142-B13E-A38D267CC8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7BC5-1EE5-884A-BCD4-E2557C2FF9FE}" type="datetimeFigureOut">
              <a:rPr lang="en-US" smtClean="0"/>
              <a:t>5/26/16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F006-1C4D-2142-B13E-A38D267CC8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7BC5-1EE5-884A-BCD4-E2557C2FF9FE}" type="datetimeFigureOut">
              <a:rPr lang="en-US" smtClean="0"/>
              <a:t>5/26/16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F006-1C4D-2142-B13E-A38D267CC8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7BC5-1EE5-884A-BCD4-E2557C2FF9FE}" type="datetimeFigureOut">
              <a:rPr lang="en-US" smtClean="0"/>
              <a:t>5/26/16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F006-1C4D-2142-B13E-A38D267CC8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7BC5-1EE5-884A-BCD4-E2557C2FF9FE}" type="datetimeFigureOut">
              <a:rPr lang="en-US" smtClean="0"/>
              <a:t>5/26/16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F006-1C4D-2142-B13E-A38D267CC8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7BC5-1EE5-884A-BCD4-E2557C2FF9FE}" type="datetimeFigureOut">
              <a:rPr lang="en-US" smtClean="0"/>
              <a:t>5/26/16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F006-1C4D-2142-B13E-A38D267CC8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7BC5-1EE5-884A-BCD4-E2557C2FF9FE}" type="datetimeFigureOut">
              <a:rPr lang="en-US" smtClean="0"/>
              <a:t>5/26/16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F006-1C4D-2142-B13E-A38D267CC8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7BC5-1EE5-884A-BCD4-E2557C2FF9FE}" type="datetimeFigureOut">
              <a:rPr lang="en-US" smtClean="0"/>
              <a:t>5/26/16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F006-1C4D-2142-B13E-A38D267CC8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7BC5-1EE5-884A-BCD4-E2557C2FF9FE}" type="datetimeFigureOut">
              <a:rPr lang="en-US" smtClean="0"/>
              <a:t>5/26/16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F006-1C4D-2142-B13E-A38D267CC8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7BC5-1EE5-884A-BCD4-E2557C2FF9FE}" type="datetimeFigureOut">
              <a:rPr lang="en-US" smtClean="0"/>
              <a:t>5/26/16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F006-1C4D-2142-B13E-A38D267CC8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7BC5-1EE5-884A-BCD4-E2557C2FF9FE}" type="datetimeFigureOut">
              <a:rPr lang="en-US" smtClean="0"/>
              <a:t>5/26/16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F006-1C4D-2142-B13E-A38D267CC8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47BC5-1EE5-884A-BCD4-E2557C2FF9FE}" type="datetimeFigureOut">
              <a:rPr lang="en-US" smtClean="0"/>
              <a:t>5/26/16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4F006-1C4D-2142-B13E-A38D267CC8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0" y="0"/>
          <a:ext cx="8950830" cy="4054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15161" y="4054367"/>
            <a:ext cx="7536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/>
              <a:t>n</a:t>
            </a:r>
            <a:r>
              <a:rPr lang="en-US" sz="1200" b="1" dirty="0" smtClean="0"/>
              <a:t>= 10		                          29		                   35	                                        23	                                 26	</a:t>
            </a:r>
            <a:endParaRPr lang="en-US" sz="1200" b="1" dirty="0"/>
          </a:p>
        </p:txBody>
      </p:sp>
      <p:pic>
        <p:nvPicPr>
          <p:cNvPr id="2" name="Picture 1" descr="Untitled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69" t="18515" r="4767" b="58928"/>
          <a:stretch/>
        </p:blipFill>
        <p:spPr>
          <a:xfrm>
            <a:off x="3358509" y="4087974"/>
            <a:ext cx="2754988" cy="641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</Words>
  <Application>Microsoft Macintosh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Kemri\Wellcome Trust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Betty Owor</dc:creator>
  <cp:lastModifiedBy>Betty Owor</cp:lastModifiedBy>
  <cp:revision>6</cp:revision>
  <dcterms:created xsi:type="dcterms:W3CDTF">2015-07-17T07:10:21Z</dcterms:created>
  <dcterms:modified xsi:type="dcterms:W3CDTF">2016-05-26T20:25:53Z</dcterms:modified>
</cp:coreProperties>
</file>