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808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536F-16A2-1946-9A33-97B95EEC738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5AD2-5F77-2043-B85F-90E5AF89F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17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536F-16A2-1946-9A33-97B95EEC738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5AD2-5F77-2043-B85F-90E5AF89F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194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536F-16A2-1946-9A33-97B95EEC738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5AD2-5F77-2043-B85F-90E5AF89F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59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536F-16A2-1946-9A33-97B95EEC738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5AD2-5F77-2043-B85F-90E5AF89F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566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536F-16A2-1946-9A33-97B95EEC738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5AD2-5F77-2043-B85F-90E5AF89F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406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536F-16A2-1946-9A33-97B95EEC738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5AD2-5F77-2043-B85F-90E5AF89F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5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536F-16A2-1946-9A33-97B95EEC738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5AD2-5F77-2043-B85F-90E5AF89F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90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536F-16A2-1946-9A33-97B95EEC738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5AD2-5F77-2043-B85F-90E5AF89F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4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536F-16A2-1946-9A33-97B95EEC738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5AD2-5F77-2043-B85F-90E5AF89F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3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536F-16A2-1946-9A33-97B95EEC738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5AD2-5F77-2043-B85F-90E5AF89F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07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F536F-16A2-1946-9A33-97B95EEC738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C5AD2-5F77-2043-B85F-90E5AF89F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9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F536F-16A2-1946-9A33-97B95EEC7388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C5AD2-5F77-2043-B85F-90E5AF89F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11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51817" y="919520"/>
            <a:ext cx="8798888" cy="4050792"/>
            <a:chOff x="84254" y="622300"/>
            <a:chExt cx="12165502" cy="56007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254" y="635000"/>
              <a:ext cx="7188200" cy="55753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07857" y="622300"/>
              <a:ext cx="5041899" cy="5600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01670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KWTRP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Betty Owor</dc:creator>
  <cp:lastModifiedBy>Betty Owor</cp:lastModifiedBy>
  <cp:revision>2</cp:revision>
  <dcterms:created xsi:type="dcterms:W3CDTF">2016-05-30T20:55:13Z</dcterms:created>
  <dcterms:modified xsi:type="dcterms:W3CDTF">2016-05-30T20:59:12Z</dcterms:modified>
</cp:coreProperties>
</file>