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70" d="100"/>
          <a:sy n="170" d="100"/>
        </p:scale>
        <p:origin x="72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55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0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3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56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59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9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2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8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4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86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8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C9288-60E2-304C-AFEC-3D333D1617DB}" type="datetimeFigureOut">
              <a:rPr lang="en-US" smtClean="0"/>
              <a:t>5/28/16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45A07-C091-414C-8EEF-3343376D9D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7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ditional Fig A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4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383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KWTRP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Betty Owor</dc:creator>
  <cp:lastModifiedBy>Betty Owor</cp:lastModifiedBy>
  <cp:revision>1</cp:revision>
  <dcterms:created xsi:type="dcterms:W3CDTF">2016-05-27T21:25:03Z</dcterms:created>
  <dcterms:modified xsi:type="dcterms:W3CDTF">2016-05-27T21:27:07Z</dcterms:modified>
</cp:coreProperties>
</file>