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avi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51" d="100"/>
          <a:sy n="151" d="100"/>
        </p:scale>
        <p:origin x="-104" y="-464"/>
      </p:cViewPr>
      <p:guideLst>
        <p:guide orient="horz" pos="3010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5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958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14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7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036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0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176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9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0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9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975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5C304-C46C-BF4F-B0DB-F75789AC075A}" type="datetimeFigureOut">
              <a:rPr lang="en-US" smtClean="0"/>
              <a:t>3/31/14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EC754-3773-564D-8FE6-2AD545CBE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9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37907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3D reconstruction of one typical </a:t>
            </a:r>
            <a:r>
              <a:rPr lang="en-US" sz="3000" i="1" dirty="0" err="1" smtClean="0"/>
              <a:t>ClkWT</a:t>
            </a:r>
            <a:r>
              <a:rPr lang="en-US" sz="3000" i="1" dirty="0" smtClean="0"/>
              <a:t> </a:t>
            </a:r>
            <a:r>
              <a:rPr lang="en-US" sz="3000" dirty="0" smtClean="0"/>
              <a:t>fly brain stained for VRI 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3962862" y="1278010"/>
            <a:ext cx="1218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err="1" smtClean="0">
                <a:latin typeface="Arial"/>
                <a:cs typeface="Arial"/>
              </a:rPr>
              <a:t>ClkWT</a:t>
            </a:r>
            <a:endParaRPr lang="en-US" sz="2400" b="1" i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243099"/>
            <a:ext cx="17883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mtClean="0">
                <a:latin typeface="Arial"/>
                <a:cs typeface="Arial"/>
              </a:rPr>
              <a:t>Movie S1</a:t>
            </a:r>
            <a:endParaRPr lang="en-US" sz="3000" dirty="0">
              <a:latin typeface="Arial"/>
              <a:cs typeface="Arial"/>
            </a:endParaRPr>
          </a:p>
        </p:txBody>
      </p:sp>
      <p:pic>
        <p:nvPicPr>
          <p:cNvPr id="8" name="brain1 - Movie 1 wt.avi">
            <a:hlinkClick r:id="" action="ppaction://media"/>
            <a:hlinkHover r:id="" action="ppaction://ole?verb=0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3462" t="16898" r="17045"/>
          <a:stretch/>
        </p:blipFill>
        <p:spPr>
          <a:xfrm>
            <a:off x="2241568" y="1786539"/>
            <a:ext cx="4660865" cy="353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5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10719</TotalTime>
  <Words>14</Words>
  <Application>Microsoft Macintosh PowerPoint</Application>
  <PresentationFormat>On-screen Show (4:3)</PresentationFormat>
  <Paragraphs>3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Hebrew University of Jerusalem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Sebastian Kadener</dc:creator>
  <cp:lastModifiedBy>Sebastian Kadener</cp:lastModifiedBy>
  <cp:revision>6</cp:revision>
  <dcterms:created xsi:type="dcterms:W3CDTF">2014-01-02T20:58:02Z</dcterms:created>
  <dcterms:modified xsi:type="dcterms:W3CDTF">2014-03-31T17:30:14Z</dcterms:modified>
</cp:coreProperties>
</file>