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avi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51" d="100"/>
          <a:sy n="151" d="100"/>
        </p:scale>
        <p:origin x="-136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23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9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6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3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95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3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1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8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54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51492-040D-3648-B69D-908C116EF5EB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3EBD5-7013-594E-88B3-A000C9824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8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243099"/>
            <a:ext cx="17883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mtClean="0">
                <a:latin typeface="Arial"/>
                <a:cs typeface="Arial"/>
              </a:rPr>
              <a:t>Movie S2 </a:t>
            </a:r>
            <a:endParaRPr lang="en-US" sz="30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-3790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3D reconstruction of one typical </a:t>
            </a:r>
            <a:r>
              <a:rPr lang="en-US" sz="3000" i="1" dirty="0" smtClean="0"/>
              <a:t>ClkSV40 </a:t>
            </a:r>
            <a:r>
              <a:rPr lang="en-US" sz="3000" dirty="0" smtClean="0"/>
              <a:t>fly brain </a:t>
            </a:r>
            <a:r>
              <a:rPr lang="en-US" sz="3000" dirty="0" smtClean="0"/>
              <a:t>stained for VRI 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3825655" y="1278008"/>
            <a:ext cx="1492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Arial"/>
                <a:cs typeface="Arial"/>
              </a:rPr>
              <a:t>ClkSV40</a:t>
            </a:r>
            <a:endParaRPr lang="en-US" sz="2400" b="1" i="1" dirty="0">
              <a:latin typeface="Arial"/>
              <a:cs typeface="Arial"/>
            </a:endParaRPr>
          </a:p>
        </p:txBody>
      </p:sp>
      <p:pic>
        <p:nvPicPr>
          <p:cNvPr id="7" name="brain1 - Movie 2-8.avi">
            <a:hlinkClick r:id="" action="ppaction://ole?verb=0"/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6980" r="19399"/>
          <a:stretch/>
        </p:blipFill>
        <p:spPr>
          <a:xfrm rot="16200000">
            <a:off x="2728467" y="1275581"/>
            <a:ext cx="3728308" cy="493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8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Macintosh PowerPoint</Application>
  <PresentationFormat>On-screen Show (4:3)</PresentationFormat>
  <Paragraphs>3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Hebrew University of Jerusalem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Kadener</dc:creator>
  <cp:lastModifiedBy>Sebastian Kadener</cp:lastModifiedBy>
  <cp:revision>3</cp:revision>
  <dcterms:created xsi:type="dcterms:W3CDTF">2014-01-10T07:37:04Z</dcterms:created>
  <dcterms:modified xsi:type="dcterms:W3CDTF">2014-03-31T17:30:22Z</dcterms:modified>
</cp:coreProperties>
</file>