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801600" cy="9601200" type="A3"/>
  <p:notesSz cx="6858000" cy="9144000"/>
  <p:defaultTextStyle>
    <a:defPPr>
      <a:defRPr lang="hu-HU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44" y="10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4919B-4047-4DB1-8B39-23A42AEBA556}" type="datetimeFigureOut">
              <a:rPr lang="hu-HU" smtClean="0"/>
              <a:t>2016.05.05.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1"/>
          <p:cNvSpPr txBox="1">
            <a:spLocks noChangeArrowheads="1"/>
          </p:cNvSpPr>
          <p:nvPr/>
        </p:nvSpPr>
        <p:spPr bwMode="auto">
          <a:xfrm>
            <a:off x="-7912" y="2958"/>
            <a:ext cx="36293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1"/>
          <a:stretch/>
        </p:blipFill>
        <p:spPr bwMode="auto">
          <a:xfrm>
            <a:off x="-7911" y="507014"/>
            <a:ext cx="4320479" cy="39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zövegdoboz 1"/>
          <p:cNvSpPr txBox="1">
            <a:spLocks noChangeArrowheads="1"/>
          </p:cNvSpPr>
          <p:nvPr/>
        </p:nvSpPr>
        <p:spPr bwMode="auto">
          <a:xfrm>
            <a:off x="568152" y="466944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LCN</a:t>
            </a:r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VTMLISGR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8"/>
          <a:stretch/>
        </p:blipFill>
        <p:spPr bwMode="auto">
          <a:xfrm>
            <a:off x="4154697" y="507014"/>
            <a:ext cx="4248472" cy="39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zövegdoboz 1"/>
          <p:cNvSpPr txBox="1">
            <a:spLocks noChangeArrowheads="1"/>
          </p:cNvSpPr>
          <p:nvPr/>
        </p:nvSpPr>
        <p:spPr bwMode="auto">
          <a:xfrm>
            <a:off x="4744616" y="480120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LCN</a:t>
            </a:r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HVAYIIR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9"/>
          <a:stretch/>
        </p:blipFill>
        <p:spPr bwMode="auto">
          <a:xfrm>
            <a:off x="8489032" y="507014"/>
            <a:ext cx="4320480" cy="39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zövegdoboz 1"/>
          <p:cNvSpPr txBox="1">
            <a:spLocks noChangeArrowheads="1"/>
          </p:cNvSpPr>
          <p:nvPr/>
        </p:nvSpPr>
        <p:spPr bwMode="auto">
          <a:xfrm>
            <a:off x="9065096" y="480120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LCN</a:t>
            </a:r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GLSTESILIPR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6"/>
          <a:stretch/>
        </p:blipFill>
        <p:spPr bwMode="auto">
          <a:xfrm>
            <a:off x="-7912" y="5160640"/>
            <a:ext cx="4320479" cy="392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zövegdoboz 1"/>
          <p:cNvSpPr txBox="1">
            <a:spLocks noChangeArrowheads="1"/>
          </p:cNvSpPr>
          <p:nvPr/>
        </p:nvSpPr>
        <p:spPr bwMode="auto">
          <a:xfrm>
            <a:off x="568152" y="5079340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LTF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CGLVPVLAENYK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4"/>
          <a:stretch/>
        </p:blipFill>
        <p:spPr bwMode="auto">
          <a:xfrm>
            <a:off x="4298712" y="5107049"/>
            <a:ext cx="4104457" cy="3973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zövegdoboz 1"/>
          <p:cNvSpPr txBox="1">
            <a:spLocks noChangeArrowheads="1"/>
          </p:cNvSpPr>
          <p:nvPr/>
        </p:nvSpPr>
        <p:spPr bwMode="auto">
          <a:xfrm>
            <a:off x="4860922" y="5088632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LTF CLAENAGDVAFVK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1"/>
          <a:stretch/>
        </p:blipFill>
        <p:spPr bwMode="auto">
          <a:xfrm>
            <a:off x="8403168" y="5107049"/>
            <a:ext cx="4406343" cy="3973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zövegdoboz 1"/>
          <p:cNvSpPr txBox="1">
            <a:spLocks noChangeArrowheads="1"/>
          </p:cNvSpPr>
          <p:nvPr/>
        </p:nvSpPr>
        <p:spPr bwMode="auto">
          <a:xfrm>
            <a:off x="8921080" y="5088632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IGLC SYSCQVTHEGSTVEK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00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1"/>
          <p:cNvSpPr txBox="1">
            <a:spLocks noChangeArrowheads="1"/>
          </p:cNvSpPr>
          <p:nvPr/>
        </p:nvSpPr>
        <p:spPr bwMode="auto">
          <a:xfrm>
            <a:off x="-7912" y="2958"/>
            <a:ext cx="36293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5"/>
          <a:stretch/>
        </p:blipFill>
        <p:spPr bwMode="auto">
          <a:xfrm>
            <a:off x="23755" y="480120"/>
            <a:ext cx="4320480" cy="3947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zövegdoboz 1"/>
          <p:cNvSpPr txBox="1">
            <a:spLocks noChangeArrowheads="1"/>
          </p:cNvSpPr>
          <p:nvPr/>
        </p:nvSpPr>
        <p:spPr bwMode="auto">
          <a:xfrm>
            <a:off x="613266" y="336104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LACRT</a:t>
            </a:r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QELNPLK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6"/>
          <a:stretch/>
        </p:blipFill>
        <p:spPr bwMode="auto">
          <a:xfrm>
            <a:off x="4069650" y="480120"/>
            <a:ext cx="4320480" cy="393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zövegdoboz 1"/>
          <p:cNvSpPr txBox="1">
            <a:spLocks noChangeArrowheads="1"/>
          </p:cNvSpPr>
          <p:nvPr/>
        </p:nvSpPr>
        <p:spPr bwMode="auto">
          <a:xfrm>
            <a:off x="4659161" y="336104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LACRT</a:t>
            </a:r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SILLTEQALAK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2"/>
          <a:stretch/>
        </p:blipFill>
        <p:spPr bwMode="auto">
          <a:xfrm>
            <a:off x="8417024" y="475076"/>
            <a:ext cx="4320480" cy="382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Szövegdoboz 1"/>
          <p:cNvSpPr txBox="1">
            <a:spLocks noChangeArrowheads="1"/>
          </p:cNvSpPr>
          <p:nvPr/>
        </p:nvSpPr>
        <p:spPr bwMode="auto">
          <a:xfrm>
            <a:off x="8993088" y="336104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LPNA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QIFGDYK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7"/>
          <a:stretch/>
        </p:blipFill>
        <p:spPr bwMode="auto">
          <a:xfrm>
            <a:off x="23755" y="5091873"/>
            <a:ext cx="4274957" cy="398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Szövegdoboz 1"/>
          <p:cNvSpPr txBox="1">
            <a:spLocks noChangeArrowheads="1"/>
          </p:cNvSpPr>
          <p:nvPr/>
        </p:nvSpPr>
        <p:spPr bwMode="auto">
          <a:xfrm>
            <a:off x="608493" y="4935324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LYZ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GISLANWMCLAK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6"/>
          <a:stretch/>
        </p:blipFill>
        <p:spPr bwMode="auto">
          <a:xfrm>
            <a:off x="4091772" y="5103614"/>
            <a:ext cx="4325252" cy="398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Szövegdoboz 1"/>
          <p:cNvSpPr txBox="1">
            <a:spLocks noChangeArrowheads="1"/>
          </p:cNvSpPr>
          <p:nvPr/>
        </p:nvSpPr>
        <p:spPr bwMode="auto">
          <a:xfrm>
            <a:off x="4672608" y="4944616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LYZ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WESGYNTR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2"/>
          <a:stretch/>
        </p:blipFill>
        <p:spPr bwMode="auto">
          <a:xfrm>
            <a:off x="8390129" y="5091873"/>
            <a:ext cx="4347375" cy="400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Szövegdoboz 1"/>
          <p:cNvSpPr txBox="1">
            <a:spLocks noChangeArrowheads="1"/>
          </p:cNvSpPr>
          <p:nvPr/>
        </p:nvSpPr>
        <p:spPr bwMode="auto">
          <a:xfrm>
            <a:off x="8993088" y="4944616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DCD ENAGEDPGLAR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9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1"/>
          <p:cNvSpPr txBox="1">
            <a:spLocks noChangeArrowheads="1"/>
          </p:cNvSpPr>
          <p:nvPr/>
        </p:nvSpPr>
        <p:spPr bwMode="auto">
          <a:xfrm>
            <a:off x="-7912" y="2958"/>
            <a:ext cx="36293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/>
          <a:stretch/>
        </p:blipFill>
        <p:spPr bwMode="auto">
          <a:xfrm>
            <a:off x="0" y="619092"/>
            <a:ext cx="4384576" cy="382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zövegdoboz 1"/>
          <p:cNvSpPr txBox="1">
            <a:spLocks noChangeArrowheads="1"/>
          </p:cNvSpPr>
          <p:nvPr/>
        </p:nvSpPr>
        <p:spPr bwMode="auto">
          <a:xfrm>
            <a:off x="540856" y="542836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PIP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YTACLCDDNPK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3"/>
          <a:stretch/>
        </p:blipFill>
        <p:spPr bwMode="auto">
          <a:xfrm>
            <a:off x="4168552" y="619092"/>
            <a:ext cx="4384576" cy="382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zövegdoboz 1"/>
          <p:cNvSpPr txBox="1">
            <a:spLocks noChangeArrowheads="1"/>
          </p:cNvSpPr>
          <p:nvPr/>
        </p:nvSpPr>
        <p:spPr bwMode="auto">
          <a:xfrm>
            <a:off x="4888632" y="552128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PIP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TVQIAAVVDVIR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9"/>
          <a:stretch/>
        </p:blipFill>
        <p:spPr bwMode="auto">
          <a:xfrm>
            <a:off x="8409112" y="629365"/>
            <a:ext cx="4392488" cy="381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zövegdoboz 1"/>
          <p:cNvSpPr txBox="1">
            <a:spLocks noChangeArrowheads="1"/>
          </p:cNvSpPr>
          <p:nvPr/>
        </p:nvSpPr>
        <p:spPr bwMode="auto">
          <a:xfrm>
            <a:off x="9137104" y="552128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AZGP1  DYIEFNK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7"/>
          <a:stretch/>
        </p:blipFill>
        <p:spPr bwMode="auto">
          <a:xfrm>
            <a:off x="0" y="5091873"/>
            <a:ext cx="4384576" cy="400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Szövegdoboz 1"/>
          <p:cNvSpPr txBox="1">
            <a:spLocks noChangeArrowheads="1"/>
          </p:cNvSpPr>
          <p:nvPr/>
        </p:nvSpPr>
        <p:spPr bwMode="auto">
          <a:xfrm>
            <a:off x="640160" y="5086717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AZGP1 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IDVHWTR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7"/>
          <a:stretch/>
        </p:blipFill>
        <p:spPr bwMode="auto">
          <a:xfrm>
            <a:off x="8345016" y="5091873"/>
            <a:ext cx="4456584" cy="400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Szövegdoboz 1"/>
          <p:cNvSpPr txBox="1">
            <a:spLocks noChangeArrowheads="1"/>
          </p:cNvSpPr>
          <p:nvPr/>
        </p:nvSpPr>
        <p:spPr bwMode="auto">
          <a:xfrm>
            <a:off x="8921080" y="5088632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GAL3BP LASAYGAR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7"/>
          <a:stretch/>
        </p:blipFill>
        <p:spPr bwMode="auto">
          <a:xfrm>
            <a:off x="4168553" y="5091873"/>
            <a:ext cx="4384576" cy="400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Szövegdoboz 1"/>
          <p:cNvSpPr txBox="1">
            <a:spLocks noChangeArrowheads="1"/>
          </p:cNvSpPr>
          <p:nvPr/>
        </p:nvSpPr>
        <p:spPr bwMode="auto">
          <a:xfrm>
            <a:off x="4888632" y="5088632"/>
            <a:ext cx="34563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800" dirty="0">
                <a:latin typeface="Times New Roman" pitchFamily="18" charset="0"/>
                <a:cs typeface="Times New Roman" pitchFamily="18" charset="0"/>
              </a:rPr>
              <a:t>GAL3BP 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LADGGATNQGR</a:t>
            </a:r>
            <a:endParaRPr lang="hu-H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52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45</Words>
  <Application>Microsoft Office PowerPoint</Application>
  <PresentationFormat>A3 (297x420 mm)</PresentationFormat>
  <Paragraphs>21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Office-téma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Gergő</dc:creator>
  <cp:lastModifiedBy>Éva</cp:lastModifiedBy>
  <cp:revision>16</cp:revision>
  <dcterms:created xsi:type="dcterms:W3CDTF">2015-07-24T10:35:58Z</dcterms:created>
  <dcterms:modified xsi:type="dcterms:W3CDTF">2016-05-05T06:14:27Z</dcterms:modified>
</cp:coreProperties>
</file>