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65" r:id="rId2"/>
    <p:sldId id="266" r:id="rId3"/>
  </p:sldIdLst>
  <p:sldSz cx="9144000" cy="6858000" type="screen4x3"/>
  <p:notesSz cx="6807200" cy="99393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6" name="作成者" initials="A" lastIdx="0" clrIdx="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823" autoAdjust="0"/>
    <p:restoredTop sz="94660"/>
  </p:normalViewPr>
  <p:slideViewPr>
    <p:cSldViewPr snapToGrid="0">
      <p:cViewPr varScale="1">
        <p:scale>
          <a:sx n="97" d="100"/>
          <a:sy n="97" d="100"/>
        </p:scale>
        <p:origin x="342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file:///\\172.16.53.3\f1\ONO-7643\&#31532;&#8545;&#30456;&#35430;&#39443;&#65288;ono-7643-03&#65289;\&#36861;&#21152;&#35299;&#26512;&#32080;&#26524;\150724_01_&#19990;&#30028;&#32954;&#30284;&#23398;&#20250;&#29992;&#35299;&#26512;\01_FIX\02_OS&#12398;KM&#26354;&#32218;\_ONO-7643-03_STAT_RES_F14_03_01_01_01_&#27515;&#20129;&#12414;&#12391;&#12398;&#26178;&#38291;&#12398;&#20998;&#24067;.xlsx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8.9386111654445002E-2"/>
          <c:y val="1.1851257356875341E-2"/>
          <c:w val="0.8724943749850621"/>
          <c:h val="0.86847318242523053"/>
        </c:manualLayout>
      </c:layout>
      <c:scatterChart>
        <c:scatterStyle val="lineMarker"/>
        <c:varyColors val="0"/>
        <c:ser>
          <c:idx val="1"/>
          <c:order val="0"/>
          <c:tx>
            <c:strRef>
              <c:f>F14_03_01_01_01!$S$2</c:f>
              <c:strCache>
                <c:ptCount val="1"/>
                <c:pt idx="0">
                  <c:v>Placebo</c:v>
                </c:pt>
              </c:strCache>
            </c:strRef>
          </c:tx>
          <c:spPr>
            <a:ln w="19050">
              <a:solidFill>
                <a:srgbClr val="0000CC"/>
              </a:solidFill>
            </a:ln>
          </c:spPr>
          <c:marker>
            <c:symbol val="none"/>
          </c:marker>
          <c:xVal>
            <c:numRef>
              <c:f>F14_03_01_01_01!$S$4:$S$1006</c:f>
              <c:numCache>
                <c:formatCode>General</c:formatCode>
                <c:ptCount val="1003"/>
                <c:pt idx="0">
                  <c:v>0</c:v>
                </c:pt>
                <c:pt idx="1">
                  <c:v>1.0513347022999981</c:v>
                </c:pt>
                <c:pt idx="2">
                  <c:v>1.0513347022999981</c:v>
                </c:pt>
                <c:pt idx="3">
                  <c:v>1.2156057494999992</c:v>
                </c:pt>
                <c:pt idx="4">
                  <c:v>1.2156057494999992</c:v>
                </c:pt>
                <c:pt idx="5">
                  <c:v>1.3141683778</c:v>
                </c:pt>
                <c:pt idx="6">
                  <c:v>1.3141683778</c:v>
                </c:pt>
                <c:pt idx="7">
                  <c:v>1.478439425099999</c:v>
                </c:pt>
                <c:pt idx="8">
                  <c:v>1.478439425099999</c:v>
                </c:pt>
                <c:pt idx="9">
                  <c:v>1.5770020534</c:v>
                </c:pt>
                <c:pt idx="10">
                  <c:v>1.5770020534</c:v>
                </c:pt>
                <c:pt idx="11">
                  <c:v>1.7412731006</c:v>
                </c:pt>
                <c:pt idx="12">
                  <c:v>1.7412731006</c:v>
                </c:pt>
                <c:pt idx="13">
                  <c:v>2.0698151950999981</c:v>
                </c:pt>
                <c:pt idx="14">
                  <c:v>2.0698151950999981</c:v>
                </c:pt>
                <c:pt idx="15">
                  <c:v>2.1355236139999998</c:v>
                </c:pt>
                <c:pt idx="16">
                  <c:v>2.1355236139999998</c:v>
                </c:pt>
                <c:pt idx="17">
                  <c:v>2.6611909651000012</c:v>
                </c:pt>
                <c:pt idx="18">
                  <c:v>2.6611909651000012</c:v>
                </c:pt>
                <c:pt idx="19">
                  <c:v>3.1211498973</c:v>
                </c:pt>
                <c:pt idx="20">
                  <c:v>3.1211498973</c:v>
                </c:pt>
                <c:pt idx="21">
                  <c:v>3.318275153999998</c:v>
                </c:pt>
                <c:pt idx="22">
                  <c:v>3.318275153999998</c:v>
                </c:pt>
                <c:pt idx="23">
                  <c:v>3.4825462011999999</c:v>
                </c:pt>
                <c:pt idx="24">
                  <c:v>3.4825462011999999</c:v>
                </c:pt>
                <c:pt idx="25">
                  <c:v>3.5154004106999981</c:v>
                </c:pt>
                <c:pt idx="26">
                  <c:v>3.5154004106999981</c:v>
                </c:pt>
                <c:pt idx="27">
                  <c:v>3.9096509239999979</c:v>
                </c:pt>
                <c:pt idx="28">
                  <c:v>3.9096509239999979</c:v>
                </c:pt>
                <c:pt idx="29">
                  <c:v>4.0739219712999963</c:v>
                </c:pt>
                <c:pt idx="30">
                  <c:v>4.0739219712999963</c:v>
                </c:pt>
                <c:pt idx="31">
                  <c:v>4.4024640657000003</c:v>
                </c:pt>
                <c:pt idx="32">
                  <c:v>4.4024640657000003</c:v>
                </c:pt>
                <c:pt idx="33">
                  <c:v>4.8624229978999969</c:v>
                </c:pt>
                <c:pt idx="34">
                  <c:v>4.8624229978999969</c:v>
                </c:pt>
                <c:pt idx="35">
                  <c:v>5.2566735112999998</c:v>
                </c:pt>
                <c:pt idx="36">
                  <c:v>5.2566735112999998</c:v>
                </c:pt>
                <c:pt idx="37">
                  <c:v>5.5852156057000002</c:v>
                </c:pt>
                <c:pt idx="38">
                  <c:v>5.5852156057000002</c:v>
                </c:pt>
                <c:pt idx="39">
                  <c:v>6.0780287474000003</c:v>
                </c:pt>
                <c:pt idx="40">
                  <c:v>6.0780287474000003</c:v>
                </c:pt>
                <c:pt idx="41">
                  <c:v>6.6036960986000004</c:v>
                </c:pt>
                <c:pt idx="42">
                  <c:v>6.6036960986000004</c:v>
                </c:pt>
                <c:pt idx="43">
                  <c:v>6.6694045174999932</c:v>
                </c:pt>
                <c:pt idx="44">
                  <c:v>6.6694045174999932</c:v>
                </c:pt>
                <c:pt idx="45">
                  <c:v>6.7679671458000001</c:v>
                </c:pt>
                <c:pt idx="46">
                  <c:v>6.7679671458000001</c:v>
                </c:pt>
                <c:pt idx="47">
                  <c:v>7.0636550307999961</c:v>
                </c:pt>
                <c:pt idx="48">
                  <c:v>7.0636550307999961</c:v>
                </c:pt>
                <c:pt idx="49">
                  <c:v>7.3264887063999957</c:v>
                </c:pt>
                <c:pt idx="50">
                  <c:v>7.3264887063999957</c:v>
                </c:pt>
                <c:pt idx="51">
                  <c:v>7.4250513347</c:v>
                </c:pt>
                <c:pt idx="52">
                  <c:v>7.4250513347</c:v>
                </c:pt>
                <c:pt idx="53">
                  <c:v>7.4907597535999999</c:v>
                </c:pt>
                <c:pt idx="54">
                  <c:v>7.4907597535999999</c:v>
                </c:pt>
                <c:pt idx="55">
                  <c:v>8.0164271047</c:v>
                </c:pt>
                <c:pt idx="56">
                  <c:v>8.0164271047</c:v>
                </c:pt>
                <c:pt idx="57">
                  <c:v>8.3121149897000048</c:v>
                </c:pt>
                <c:pt idx="58">
                  <c:v>8.3121149897000048</c:v>
                </c:pt>
                <c:pt idx="59">
                  <c:v>8.4763860370000081</c:v>
                </c:pt>
                <c:pt idx="60">
                  <c:v>8.4763860370000081</c:v>
                </c:pt>
                <c:pt idx="61">
                  <c:v>8.7720739219999988</c:v>
                </c:pt>
                <c:pt idx="62">
                  <c:v>8.7720739219999988</c:v>
                </c:pt>
                <c:pt idx="63">
                  <c:v>9.4291581108999996</c:v>
                </c:pt>
                <c:pt idx="64">
                  <c:v>9.4291581108999996</c:v>
                </c:pt>
                <c:pt idx="65">
                  <c:v>9.7905544148000008</c:v>
                </c:pt>
                <c:pt idx="66">
                  <c:v>9.7905544148000008</c:v>
                </c:pt>
                <c:pt idx="67">
                  <c:v>9.9219712525999988</c:v>
                </c:pt>
                <c:pt idx="68">
                  <c:v>9.9219712525999988</c:v>
                </c:pt>
                <c:pt idx="69">
                  <c:v>10.217659138</c:v>
                </c:pt>
                <c:pt idx="70">
                  <c:v>10.217659138</c:v>
                </c:pt>
                <c:pt idx="71">
                  <c:v>10.579055441</c:v>
                </c:pt>
                <c:pt idx="72">
                  <c:v>10.579055441</c:v>
                </c:pt>
                <c:pt idx="73">
                  <c:v>10.743326488999998</c:v>
                </c:pt>
                <c:pt idx="74">
                  <c:v>10.743326488999998</c:v>
                </c:pt>
                <c:pt idx="75">
                  <c:v>11.137577001999999</c:v>
                </c:pt>
                <c:pt idx="76">
                  <c:v>11.137577001999999</c:v>
                </c:pt>
                <c:pt idx="77">
                  <c:v>13.371663244000002</c:v>
                </c:pt>
                <c:pt idx="78">
                  <c:v>13.371663244000002</c:v>
                </c:pt>
                <c:pt idx="79">
                  <c:v>13.60164271</c:v>
                </c:pt>
                <c:pt idx="80">
                  <c:v>13.60164271</c:v>
                </c:pt>
                <c:pt idx="81">
                  <c:v>13.995893224000007</c:v>
                </c:pt>
                <c:pt idx="82">
                  <c:v>13.995893224000007</c:v>
                </c:pt>
                <c:pt idx="83">
                  <c:v>15.014373716999998</c:v>
                </c:pt>
                <c:pt idx="84">
                  <c:v>15.014373716999998</c:v>
                </c:pt>
                <c:pt idx="85">
                  <c:v>15.277207391999999</c:v>
                </c:pt>
                <c:pt idx="86">
                  <c:v>15.277207391999999</c:v>
                </c:pt>
                <c:pt idx="87">
                  <c:v>16.197125257000014</c:v>
                </c:pt>
                <c:pt idx="88">
                  <c:v>16.197125257000014</c:v>
                </c:pt>
                <c:pt idx="89">
                  <c:v>16.262833675999978</c:v>
                </c:pt>
                <c:pt idx="90">
                  <c:v>16.262833675999978</c:v>
                </c:pt>
                <c:pt idx="91">
                  <c:v>17.54414784399998</c:v>
                </c:pt>
                <c:pt idx="92">
                  <c:v>17.54414784399998</c:v>
                </c:pt>
                <c:pt idx="93">
                  <c:v>21.683778233999977</c:v>
                </c:pt>
                <c:pt idx="94">
                  <c:v>21.683778233999977</c:v>
                </c:pt>
                <c:pt idx="95">
                  <c:v>22.603696099</c:v>
                </c:pt>
                <c:pt idx="96">
                  <c:v>22.603696099</c:v>
                </c:pt>
                <c:pt idx="97">
                  <c:v>24.772073922000001</c:v>
                </c:pt>
                <c:pt idx="98">
                  <c:v>24.772073922000001</c:v>
                </c:pt>
                <c:pt idx="99">
                  <c:v>25.954825462000024</c:v>
                </c:pt>
                <c:pt idx="100">
                  <c:v>25.954825462000024</c:v>
                </c:pt>
                <c:pt idx="101">
                  <c:v>26.677618070000001</c:v>
                </c:pt>
                <c:pt idx="102">
                  <c:v>26.677618070000001</c:v>
                </c:pt>
                <c:pt idx="103">
                  <c:v>27.071868583000015</c:v>
                </c:pt>
                <c:pt idx="104">
                  <c:v>27.071868583000015</c:v>
                </c:pt>
                <c:pt idx="105">
                  <c:v>27.071868583000015</c:v>
                </c:pt>
                <c:pt idx="106">
                  <c:v>27.071868583000015</c:v>
                </c:pt>
                <c:pt idx="107">
                  <c:v>28.057494866999999</c:v>
                </c:pt>
                <c:pt idx="108">
                  <c:v>28.057494866999999</c:v>
                </c:pt>
                <c:pt idx="109">
                  <c:v>28.057494866999999</c:v>
                </c:pt>
                <c:pt idx="110">
                  <c:v>28.057494866999999</c:v>
                </c:pt>
                <c:pt idx="111">
                  <c:v>28.057494866999999</c:v>
                </c:pt>
                <c:pt idx="112">
                  <c:v>28.057494866999999</c:v>
                </c:pt>
                <c:pt idx="113">
                  <c:v>29.60164271</c:v>
                </c:pt>
                <c:pt idx="114">
                  <c:v>29.60164271</c:v>
                </c:pt>
                <c:pt idx="115">
                  <c:v>29.765913758</c:v>
                </c:pt>
                <c:pt idx="116">
                  <c:v>29.765913758</c:v>
                </c:pt>
                <c:pt idx="117">
                  <c:v>29.765913758</c:v>
                </c:pt>
                <c:pt idx="118">
                  <c:v>29.765913758</c:v>
                </c:pt>
                <c:pt idx="119">
                  <c:v>29.831622177</c:v>
                </c:pt>
                <c:pt idx="120">
                  <c:v>29.831622177</c:v>
                </c:pt>
                <c:pt idx="121">
                  <c:v>31.770020533999979</c:v>
                </c:pt>
                <c:pt idx="122">
                  <c:v>31.770020533999979</c:v>
                </c:pt>
              </c:numCache>
            </c:numRef>
          </c:xVal>
          <c:yVal>
            <c:numRef>
              <c:f>F14_03_01_01_01!$T$4:$T$1006</c:f>
              <c:numCache>
                <c:formatCode>General</c:formatCode>
                <c:ptCount val="1003"/>
                <c:pt idx="0">
                  <c:v>100</c:v>
                </c:pt>
                <c:pt idx="1">
                  <c:v>100</c:v>
                </c:pt>
                <c:pt idx="2">
                  <c:v>98.275862068999942</c:v>
                </c:pt>
                <c:pt idx="3">
                  <c:v>98.275862068999942</c:v>
                </c:pt>
                <c:pt idx="4">
                  <c:v>96.551724137999926</c:v>
                </c:pt>
                <c:pt idx="5">
                  <c:v>96.551724137999926</c:v>
                </c:pt>
                <c:pt idx="6">
                  <c:v>94.827586206999925</c:v>
                </c:pt>
                <c:pt idx="7">
                  <c:v>94.827586206999925</c:v>
                </c:pt>
                <c:pt idx="8">
                  <c:v>93.103448275999895</c:v>
                </c:pt>
                <c:pt idx="9">
                  <c:v>93.103448275999895</c:v>
                </c:pt>
                <c:pt idx="10">
                  <c:v>91.379310344999894</c:v>
                </c:pt>
                <c:pt idx="11">
                  <c:v>91.379310344999894</c:v>
                </c:pt>
                <c:pt idx="12">
                  <c:v>89.655172413999878</c:v>
                </c:pt>
                <c:pt idx="13">
                  <c:v>89.655172413999878</c:v>
                </c:pt>
                <c:pt idx="14">
                  <c:v>87.931034483000076</c:v>
                </c:pt>
                <c:pt idx="15">
                  <c:v>87.931034483000076</c:v>
                </c:pt>
                <c:pt idx="16">
                  <c:v>86.206896551999989</c:v>
                </c:pt>
                <c:pt idx="17">
                  <c:v>86.206896551999989</c:v>
                </c:pt>
                <c:pt idx="18">
                  <c:v>84.482758621000002</c:v>
                </c:pt>
                <c:pt idx="19">
                  <c:v>84.482758621000002</c:v>
                </c:pt>
                <c:pt idx="20">
                  <c:v>82.758620690000058</c:v>
                </c:pt>
                <c:pt idx="21">
                  <c:v>82.758620690000058</c:v>
                </c:pt>
                <c:pt idx="22">
                  <c:v>81.034482758999943</c:v>
                </c:pt>
                <c:pt idx="23">
                  <c:v>81.034482758999943</c:v>
                </c:pt>
                <c:pt idx="24">
                  <c:v>79.310344827999941</c:v>
                </c:pt>
                <c:pt idx="25">
                  <c:v>79.310344827999941</c:v>
                </c:pt>
                <c:pt idx="26">
                  <c:v>77.586206896999926</c:v>
                </c:pt>
                <c:pt idx="27">
                  <c:v>77.586206896999926</c:v>
                </c:pt>
                <c:pt idx="28">
                  <c:v>75.862068965999981</c:v>
                </c:pt>
                <c:pt idx="29">
                  <c:v>75.862068965999981</c:v>
                </c:pt>
                <c:pt idx="30">
                  <c:v>74.137931033999905</c:v>
                </c:pt>
                <c:pt idx="31">
                  <c:v>74.137931033999905</c:v>
                </c:pt>
                <c:pt idx="32">
                  <c:v>72.413793103000003</c:v>
                </c:pt>
                <c:pt idx="33">
                  <c:v>72.413793103000003</c:v>
                </c:pt>
                <c:pt idx="34">
                  <c:v>70.689655171999988</c:v>
                </c:pt>
                <c:pt idx="35">
                  <c:v>70.689655171999988</c:v>
                </c:pt>
                <c:pt idx="36">
                  <c:v>68.965517241000057</c:v>
                </c:pt>
                <c:pt idx="37">
                  <c:v>68.965517241000057</c:v>
                </c:pt>
                <c:pt idx="38">
                  <c:v>67.241379309999999</c:v>
                </c:pt>
                <c:pt idx="39">
                  <c:v>67.241379309999999</c:v>
                </c:pt>
                <c:pt idx="40">
                  <c:v>65.517241378999998</c:v>
                </c:pt>
                <c:pt idx="41">
                  <c:v>65.517241378999998</c:v>
                </c:pt>
                <c:pt idx="42">
                  <c:v>63.793103448000039</c:v>
                </c:pt>
                <c:pt idx="43">
                  <c:v>63.793103448000039</c:v>
                </c:pt>
                <c:pt idx="44">
                  <c:v>62.068965517000002</c:v>
                </c:pt>
                <c:pt idx="45">
                  <c:v>62.068965517000002</c:v>
                </c:pt>
                <c:pt idx="46">
                  <c:v>60.344827585999944</c:v>
                </c:pt>
                <c:pt idx="47">
                  <c:v>60.344827585999944</c:v>
                </c:pt>
                <c:pt idx="48">
                  <c:v>58.620689654999993</c:v>
                </c:pt>
                <c:pt idx="49">
                  <c:v>58.620689654999993</c:v>
                </c:pt>
                <c:pt idx="50">
                  <c:v>56.896551724000012</c:v>
                </c:pt>
                <c:pt idx="51">
                  <c:v>56.896551724000012</c:v>
                </c:pt>
                <c:pt idx="52">
                  <c:v>55.172413793000011</c:v>
                </c:pt>
                <c:pt idx="53">
                  <c:v>55.172413793000011</c:v>
                </c:pt>
                <c:pt idx="54">
                  <c:v>53.448275862000003</c:v>
                </c:pt>
                <c:pt idx="55">
                  <c:v>53.448275862000003</c:v>
                </c:pt>
                <c:pt idx="56">
                  <c:v>51.72413793100003</c:v>
                </c:pt>
                <c:pt idx="57">
                  <c:v>51.72413793100003</c:v>
                </c:pt>
                <c:pt idx="58">
                  <c:v>50</c:v>
                </c:pt>
                <c:pt idx="59">
                  <c:v>50</c:v>
                </c:pt>
                <c:pt idx="60">
                  <c:v>48.275862069000006</c:v>
                </c:pt>
                <c:pt idx="61">
                  <c:v>48.275862069000006</c:v>
                </c:pt>
                <c:pt idx="62">
                  <c:v>46.551724137999997</c:v>
                </c:pt>
                <c:pt idx="63">
                  <c:v>46.551724137999997</c:v>
                </c:pt>
                <c:pt idx="64">
                  <c:v>44.827586207000003</c:v>
                </c:pt>
                <c:pt idx="65">
                  <c:v>44.827586207000003</c:v>
                </c:pt>
                <c:pt idx="66">
                  <c:v>43.103448276000002</c:v>
                </c:pt>
                <c:pt idx="67">
                  <c:v>43.103448276000002</c:v>
                </c:pt>
                <c:pt idx="68">
                  <c:v>41.379310345000029</c:v>
                </c:pt>
                <c:pt idx="69">
                  <c:v>41.379310345000029</c:v>
                </c:pt>
                <c:pt idx="70">
                  <c:v>39.655172414000013</c:v>
                </c:pt>
                <c:pt idx="71">
                  <c:v>39.655172414000013</c:v>
                </c:pt>
                <c:pt idx="72">
                  <c:v>37.931034482999998</c:v>
                </c:pt>
                <c:pt idx="73">
                  <c:v>37.931034482999998</c:v>
                </c:pt>
                <c:pt idx="74">
                  <c:v>36.206896551999996</c:v>
                </c:pt>
                <c:pt idx="75">
                  <c:v>36.206896551999996</c:v>
                </c:pt>
                <c:pt idx="76">
                  <c:v>34.482758621000002</c:v>
                </c:pt>
                <c:pt idx="77">
                  <c:v>34.482758621000002</c:v>
                </c:pt>
                <c:pt idx="78">
                  <c:v>32.758620690000001</c:v>
                </c:pt>
                <c:pt idx="79">
                  <c:v>32.758620690000001</c:v>
                </c:pt>
                <c:pt idx="80">
                  <c:v>31.034482758999999</c:v>
                </c:pt>
                <c:pt idx="81">
                  <c:v>31.034482758999999</c:v>
                </c:pt>
                <c:pt idx="82">
                  <c:v>29.310344828000005</c:v>
                </c:pt>
                <c:pt idx="83">
                  <c:v>29.310344828000005</c:v>
                </c:pt>
                <c:pt idx="84">
                  <c:v>27.586206896999979</c:v>
                </c:pt>
                <c:pt idx="85">
                  <c:v>27.586206896999979</c:v>
                </c:pt>
                <c:pt idx="86">
                  <c:v>25.862068965999999</c:v>
                </c:pt>
                <c:pt idx="87">
                  <c:v>25.862068965999999</c:v>
                </c:pt>
                <c:pt idx="88">
                  <c:v>24.137931034000019</c:v>
                </c:pt>
                <c:pt idx="89">
                  <c:v>24.137931034000019</c:v>
                </c:pt>
                <c:pt idx="90">
                  <c:v>22.413793103</c:v>
                </c:pt>
                <c:pt idx="91">
                  <c:v>22.413793103</c:v>
                </c:pt>
                <c:pt idx="92">
                  <c:v>20.689655171999988</c:v>
                </c:pt>
                <c:pt idx="93">
                  <c:v>20.689655171999988</c:v>
                </c:pt>
                <c:pt idx="94">
                  <c:v>18.965517240999969</c:v>
                </c:pt>
                <c:pt idx="95">
                  <c:v>18.965517240999969</c:v>
                </c:pt>
                <c:pt idx="96">
                  <c:v>17.241379309999989</c:v>
                </c:pt>
                <c:pt idx="97">
                  <c:v>17.241379309999989</c:v>
                </c:pt>
                <c:pt idx="98">
                  <c:v>15.517241379</c:v>
                </c:pt>
                <c:pt idx="99">
                  <c:v>15.517241379</c:v>
                </c:pt>
                <c:pt idx="100">
                  <c:v>13.793103447999998</c:v>
                </c:pt>
                <c:pt idx="101">
                  <c:v>13.793103447999998</c:v>
                </c:pt>
                <c:pt idx="102">
                  <c:v>12.068965517000002</c:v>
                </c:pt>
                <c:pt idx="103">
                  <c:v>12.068965517000002</c:v>
                </c:pt>
                <c:pt idx="104">
                  <c:v>13.068965517000002</c:v>
                </c:pt>
                <c:pt idx="105">
                  <c:v>11.068965517000002</c:v>
                </c:pt>
                <c:pt idx="106">
                  <c:v>12.068965517000002</c:v>
                </c:pt>
                <c:pt idx="107">
                  <c:v>12.068965517000002</c:v>
                </c:pt>
                <c:pt idx="108">
                  <c:v>10.057471264</c:v>
                </c:pt>
                <c:pt idx="109">
                  <c:v>10.057471264</c:v>
                </c:pt>
                <c:pt idx="110">
                  <c:v>11.057471264</c:v>
                </c:pt>
                <c:pt idx="111">
                  <c:v>9.0574712644000002</c:v>
                </c:pt>
                <c:pt idx="112">
                  <c:v>10.057471264</c:v>
                </c:pt>
                <c:pt idx="113">
                  <c:v>10.057471264</c:v>
                </c:pt>
                <c:pt idx="114">
                  <c:v>7.5431034483000001</c:v>
                </c:pt>
                <c:pt idx="115">
                  <c:v>7.5431034483000001</c:v>
                </c:pt>
                <c:pt idx="116">
                  <c:v>8.5431034482999983</c:v>
                </c:pt>
                <c:pt idx="117">
                  <c:v>6.5431034483000001</c:v>
                </c:pt>
                <c:pt idx="118">
                  <c:v>7.5431034483000001</c:v>
                </c:pt>
                <c:pt idx="119">
                  <c:v>7.5431034483000001</c:v>
                </c:pt>
                <c:pt idx="120">
                  <c:v>3.7715517241000001</c:v>
                </c:pt>
                <c:pt idx="121">
                  <c:v>3.7715517241000001</c:v>
                </c:pt>
                <c:pt idx="122">
                  <c:v>0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CEF5-4FAA-9DFB-7CB96AE3D42D}"/>
            </c:ext>
          </c:extLst>
        </c:ser>
        <c:ser>
          <c:idx val="2"/>
          <c:order val="1"/>
          <c:tx>
            <c:strRef>
              <c:f>F14_03_01_01_01!$U$2</c:f>
              <c:strCache>
                <c:ptCount val="1"/>
                <c:pt idx="0">
                  <c:v>ONO-7643 50mg</c:v>
                </c:pt>
              </c:strCache>
            </c:strRef>
          </c:tx>
          <c:spPr>
            <a:ln w="19050">
              <a:solidFill>
                <a:srgbClr val="000000"/>
              </a:solidFill>
              <a:prstDash val="sysDot"/>
            </a:ln>
          </c:spPr>
          <c:marker>
            <c:symbol val="none"/>
          </c:marker>
          <c:xVal>
            <c:numRef>
              <c:f>F14_03_01_01_01!$U$4:$U$1006</c:f>
              <c:numCache>
                <c:formatCode>General</c:formatCode>
                <c:ptCount val="1003"/>
                <c:pt idx="0">
                  <c:v>0</c:v>
                </c:pt>
                <c:pt idx="1">
                  <c:v>1.0184804928</c:v>
                </c:pt>
                <c:pt idx="2">
                  <c:v>1.0184804928</c:v>
                </c:pt>
                <c:pt idx="3">
                  <c:v>1.4127310061999991</c:v>
                </c:pt>
                <c:pt idx="4">
                  <c:v>1.4127310061999991</c:v>
                </c:pt>
                <c:pt idx="5">
                  <c:v>2.0369609855999982</c:v>
                </c:pt>
                <c:pt idx="6">
                  <c:v>2.0369609855999982</c:v>
                </c:pt>
                <c:pt idx="7">
                  <c:v>2.0698151950999981</c:v>
                </c:pt>
                <c:pt idx="8">
                  <c:v>2.0698151950999981</c:v>
                </c:pt>
                <c:pt idx="9">
                  <c:v>2.2669404517</c:v>
                </c:pt>
                <c:pt idx="10">
                  <c:v>2.2669404517</c:v>
                </c:pt>
                <c:pt idx="11">
                  <c:v>2.3983572894999998</c:v>
                </c:pt>
                <c:pt idx="12">
                  <c:v>2.3983572894999998</c:v>
                </c:pt>
                <c:pt idx="13">
                  <c:v>2.4312114989999993</c:v>
                </c:pt>
                <c:pt idx="14">
                  <c:v>2.4312114989999993</c:v>
                </c:pt>
                <c:pt idx="15">
                  <c:v>2.6611909651000012</c:v>
                </c:pt>
                <c:pt idx="16">
                  <c:v>2.6611909651000012</c:v>
                </c:pt>
                <c:pt idx="17">
                  <c:v>2.694045174499998</c:v>
                </c:pt>
                <c:pt idx="18">
                  <c:v>2.694045174499998</c:v>
                </c:pt>
                <c:pt idx="19">
                  <c:v>2.7268993839999998</c:v>
                </c:pt>
                <c:pt idx="20">
                  <c:v>2.7268993839999998</c:v>
                </c:pt>
                <c:pt idx="21">
                  <c:v>2.7597535933999997</c:v>
                </c:pt>
                <c:pt idx="22">
                  <c:v>2.7597535933999997</c:v>
                </c:pt>
                <c:pt idx="23">
                  <c:v>2.8254620122999987</c:v>
                </c:pt>
                <c:pt idx="24">
                  <c:v>2.8254620122999987</c:v>
                </c:pt>
                <c:pt idx="25">
                  <c:v>2.8583162218</c:v>
                </c:pt>
                <c:pt idx="26">
                  <c:v>2.8583162218</c:v>
                </c:pt>
                <c:pt idx="27">
                  <c:v>2.9897330595000002</c:v>
                </c:pt>
                <c:pt idx="28">
                  <c:v>2.9897330595000002</c:v>
                </c:pt>
                <c:pt idx="29">
                  <c:v>3.2197125256999999</c:v>
                </c:pt>
                <c:pt idx="30">
                  <c:v>3.2197125256999999</c:v>
                </c:pt>
                <c:pt idx="31">
                  <c:v>3.6796714579000001</c:v>
                </c:pt>
                <c:pt idx="32">
                  <c:v>3.6796714579000001</c:v>
                </c:pt>
                <c:pt idx="33">
                  <c:v>3.7125256674</c:v>
                </c:pt>
                <c:pt idx="34">
                  <c:v>3.7125256674</c:v>
                </c:pt>
                <c:pt idx="35">
                  <c:v>3.7782340862000012</c:v>
                </c:pt>
                <c:pt idx="36">
                  <c:v>3.7782340862000012</c:v>
                </c:pt>
                <c:pt idx="37">
                  <c:v>4.1724845995999926</c:v>
                </c:pt>
                <c:pt idx="38">
                  <c:v>4.1724845995999926</c:v>
                </c:pt>
                <c:pt idx="39">
                  <c:v>4.2710472278999996</c:v>
                </c:pt>
                <c:pt idx="40">
                  <c:v>4.2710472278999996</c:v>
                </c:pt>
                <c:pt idx="41">
                  <c:v>4.4681724846000037</c:v>
                </c:pt>
                <c:pt idx="42">
                  <c:v>4.4681724846000037</c:v>
                </c:pt>
                <c:pt idx="43">
                  <c:v>4.5995893224</c:v>
                </c:pt>
                <c:pt idx="44">
                  <c:v>4.5995893224</c:v>
                </c:pt>
                <c:pt idx="45">
                  <c:v>4.8624229978999969</c:v>
                </c:pt>
                <c:pt idx="46">
                  <c:v>4.8624229978999969</c:v>
                </c:pt>
                <c:pt idx="47">
                  <c:v>4.8952772073999968</c:v>
                </c:pt>
                <c:pt idx="48">
                  <c:v>4.8952772073999968</c:v>
                </c:pt>
                <c:pt idx="49">
                  <c:v>4.9609856262999932</c:v>
                </c:pt>
                <c:pt idx="50">
                  <c:v>4.9609856262999932</c:v>
                </c:pt>
                <c:pt idx="51">
                  <c:v>5.0595482546000001</c:v>
                </c:pt>
                <c:pt idx="52">
                  <c:v>5.0595482546000001</c:v>
                </c:pt>
                <c:pt idx="53">
                  <c:v>5.8151950718999936</c:v>
                </c:pt>
                <c:pt idx="54">
                  <c:v>5.8151950718999936</c:v>
                </c:pt>
                <c:pt idx="55">
                  <c:v>6.0451745379999933</c:v>
                </c:pt>
                <c:pt idx="56">
                  <c:v>6.0451745379999933</c:v>
                </c:pt>
                <c:pt idx="57">
                  <c:v>6.3080082136</c:v>
                </c:pt>
                <c:pt idx="58">
                  <c:v>6.3080082136</c:v>
                </c:pt>
                <c:pt idx="59">
                  <c:v>6.3408624229999999</c:v>
                </c:pt>
                <c:pt idx="60">
                  <c:v>6.3408624229999999</c:v>
                </c:pt>
                <c:pt idx="61">
                  <c:v>6.3408624229999999</c:v>
                </c:pt>
                <c:pt idx="62">
                  <c:v>6.3408624229999999</c:v>
                </c:pt>
                <c:pt idx="63">
                  <c:v>7.0308008213999962</c:v>
                </c:pt>
                <c:pt idx="64">
                  <c:v>7.0308008213999962</c:v>
                </c:pt>
                <c:pt idx="65">
                  <c:v>7.1293634496999996</c:v>
                </c:pt>
                <c:pt idx="66">
                  <c:v>7.1293634496999996</c:v>
                </c:pt>
                <c:pt idx="67">
                  <c:v>7.3593429158000037</c:v>
                </c:pt>
                <c:pt idx="68">
                  <c:v>7.3593429158000037</c:v>
                </c:pt>
                <c:pt idx="69">
                  <c:v>7.8193018479999958</c:v>
                </c:pt>
                <c:pt idx="70">
                  <c:v>7.8193018479999958</c:v>
                </c:pt>
                <c:pt idx="71">
                  <c:v>9.1991786447999999</c:v>
                </c:pt>
                <c:pt idx="72">
                  <c:v>9.1991786447999999</c:v>
                </c:pt>
                <c:pt idx="73">
                  <c:v>9.2320328542000087</c:v>
                </c:pt>
                <c:pt idx="74">
                  <c:v>9.2320328542000087</c:v>
                </c:pt>
                <c:pt idx="75">
                  <c:v>9.2977412730999998</c:v>
                </c:pt>
                <c:pt idx="76">
                  <c:v>9.2977412730999998</c:v>
                </c:pt>
                <c:pt idx="77">
                  <c:v>9.3634496920000121</c:v>
                </c:pt>
                <c:pt idx="78">
                  <c:v>9.3634496920000121</c:v>
                </c:pt>
                <c:pt idx="79">
                  <c:v>9.7577002053000008</c:v>
                </c:pt>
                <c:pt idx="80">
                  <c:v>9.7577002053000008</c:v>
                </c:pt>
                <c:pt idx="81">
                  <c:v>10.480492813000014</c:v>
                </c:pt>
                <c:pt idx="82">
                  <c:v>10.480492813000014</c:v>
                </c:pt>
                <c:pt idx="83">
                  <c:v>10.546201232</c:v>
                </c:pt>
                <c:pt idx="84">
                  <c:v>10.546201232</c:v>
                </c:pt>
                <c:pt idx="85">
                  <c:v>12.845995893000007</c:v>
                </c:pt>
                <c:pt idx="86">
                  <c:v>12.845995893000007</c:v>
                </c:pt>
                <c:pt idx="87">
                  <c:v>13.63449692</c:v>
                </c:pt>
                <c:pt idx="88">
                  <c:v>13.63449692</c:v>
                </c:pt>
                <c:pt idx="89">
                  <c:v>16.032854209000014</c:v>
                </c:pt>
                <c:pt idx="90">
                  <c:v>16.032854209000014</c:v>
                </c:pt>
                <c:pt idx="91">
                  <c:v>16.164271047000014</c:v>
                </c:pt>
                <c:pt idx="92">
                  <c:v>16.164271047000014</c:v>
                </c:pt>
                <c:pt idx="93">
                  <c:v>19.351129362999988</c:v>
                </c:pt>
                <c:pt idx="94">
                  <c:v>19.351129362999988</c:v>
                </c:pt>
                <c:pt idx="95">
                  <c:v>19.482546200999959</c:v>
                </c:pt>
                <c:pt idx="96">
                  <c:v>19.482546200999959</c:v>
                </c:pt>
                <c:pt idx="97">
                  <c:v>20.369609855999979</c:v>
                </c:pt>
                <c:pt idx="98">
                  <c:v>20.369609855999979</c:v>
                </c:pt>
                <c:pt idx="99">
                  <c:v>20.76386037</c:v>
                </c:pt>
                <c:pt idx="100">
                  <c:v>20.76386037</c:v>
                </c:pt>
                <c:pt idx="101">
                  <c:v>24.213552361000001</c:v>
                </c:pt>
                <c:pt idx="102">
                  <c:v>24.213552361000001</c:v>
                </c:pt>
                <c:pt idx="103">
                  <c:v>24.213552361000001</c:v>
                </c:pt>
                <c:pt idx="104">
                  <c:v>24.213552361000001</c:v>
                </c:pt>
                <c:pt idx="105">
                  <c:v>24.47638603699998</c:v>
                </c:pt>
                <c:pt idx="106">
                  <c:v>24.47638603699998</c:v>
                </c:pt>
                <c:pt idx="107">
                  <c:v>24.47638603699998</c:v>
                </c:pt>
                <c:pt idx="108">
                  <c:v>24.47638603699998</c:v>
                </c:pt>
                <c:pt idx="109">
                  <c:v>24.640657084000001</c:v>
                </c:pt>
                <c:pt idx="110">
                  <c:v>24.640657084000001</c:v>
                </c:pt>
                <c:pt idx="111">
                  <c:v>24.640657084000001</c:v>
                </c:pt>
                <c:pt idx="112">
                  <c:v>24.640657084000001</c:v>
                </c:pt>
                <c:pt idx="113">
                  <c:v>25.067761807</c:v>
                </c:pt>
                <c:pt idx="114">
                  <c:v>25.067761807</c:v>
                </c:pt>
                <c:pt idx="115">
                  <c:v>25.067761807</c:v>
                </c:pt>
                <c:pt idx="116">
                  <c:v>25.067761807</c:v>
                </c:pt>
                <c:pt idx="117">
                  <c:v>25.297741272999982</c:v>
                </c:pt>
                <c:pt idx="118">
                  <c:v>25.297741272999982</c:v>
                </c:pt>
                <c:pt idx="119">
                  <c:v>25.297741272999982</c:v>
                </c:pt>
                <c:pt idx="120">
                  <c:v>25.297741272999982</c:v>
                </c:pt>
                <c:pt idx="121">
                  <c:v>27.170431211</c:v>
                </c:pt>
                <c:pt idx="122">
                  <c:v>27.170431211</c:v>
                </c:pt>
                <c:pt idx="123">
                  <c:v>27.170431211</c:v>
                </c:pt>
                <c:pt idx="124">
                  <c:v>27.170431211</c:v>
                </c:pt>
                <c:pt idx="125">
                  <c:v>27.466119096999982</c:v>
                </c:pt>
                <c:pt idx="126">
                  <c:v>27.466119096999982</c:v>
                </c:pt>
                <c:pt idx="127">
                  <c:v>27.466119096999982</c:v>
                </c:pt>
                <c:pt idx="128">
                  <c:v>27.466119096999982</c:v>
                </c:pt>
                <c:pt idx="129">
                  <c:v>27.696098563000014</c:v>
                </c:pt>
                <c:pt idx="130">
                  <c:v>27.696098563000014</c:v>
                </c:pt>
                <c:pt idx="131">
                  <c:v>27.696098563000014</c:v>
                </c:pt>
                <c:pt idx="132">
                  <c:v>27.696098563000014</c:v>
                </c:pt>
                <c:pt idx="133">
                  <c:v>30.061601642999989</c:v>
                </c:pt>
                <c:pt idx="134">
                  <c:v>30.061601642999989</c:v>
                </c:pt>
                <c:pt idx="135">
                  <c:v>30.061601642999989</c:v>
                </c:pt>
                <c:pt idx="136">
                  <c:v>30.061601642999989</c:v>
                </c:pt>
                <c:pt idx="137">
                  <c:v>31.277207392000001</c:v>
                </c:pt>
                <c:pt idx="138">
                  <c:v>31.277207392000001</c:v>
                </c:pt>
                <c:pt idx="139">
                  <c:v>31.277207392000001</c:v>
                </c:pt>
                <c:pt idx="140">
                  <c:v>31.277207392000001</c:v>
                </c:pt>
                <c:pt idx="141">
                  <c:v>32.919917863999999</c:v>
                </c:pt>
                <c:pt idx="142">
                  <c:v>32.919917863999999</c:v>
                </c:pt>
                <c:pt idx="143">
                  <c:v>32.919917863999999</c:v>
                </c:pt>
                <c:pt idx="144">
                  <c:v>32.919917863999999</c:v>
                </c:pt>
                <c:pt idx="145">
                  <c:v>34.069815195000011</c:v>
                </c:pt>
                <c:pt idx="146">
                  <c:v>34.069815195000011</c:v>
                </c:pt>
                <c:pt idx="147">
                  <c:v>34.069815195000011</c:v>
                </c:pt>
                <c:pt idx="148">
                  <c:v>34.069815195000011</c:v>
                </c:pt>
              </c:numCache>
            </c:numRef>
          </c:xVal>
          <c:yVal>
            <c:numRef>
              <c:f>F14_03_01_01_01!$V$4:$V$1006</c:f>
              <c:numCache>
                <c:formatCode>General</c:formatCode>
                <c:ptCount val="1003"/>
                <c:pt idx="0">
                  <c:v>100</c:v>
                </c:pt>
                <c:pt idx="1">
                  <c:v>100</c:v>
                </c:pt>
                <c:pt idx="2">
                  <c:v>98.461538461999993</c:v>
                </c:pt>
                <c:pt idx="3">
                  <c:v>98.461538461999993</c:v>
                </c:pt>
                <c:pt idx="4">
                  <c:v>96.923076922999925</c:v>
                </c:pt>
                <c:pt idx="5">
                  <c:v>96.923076922999925</c:v>
                </c:pt>
                <c:pt idx="6">
                  <c:v>95.384615385000075</c:v>
                </c:pt>
                <c:pt idx="7">
                  <c:v>95.384615385000075</c:v>
                </c:pt>
                <c:pt idx="8">
                  <c:v>93.846153846000007</c:v>
                </c:pt>
                <c:pt idx="9">
                  <c:v>93.846153846000007</c:v>
                </c:pt>
                <c:pt idx="10">
                  <c:v>92.307692308</c:v>
                </c:pt>
                <c:pt idx="11">
                  <c:v>92.307692308</c:v>
                </c:pt>
                <c:pt idx="12">
                  <c:v>90.769230769000075</c:v>
                </c:pt>
                <c:pt idx="13">
                  <c:v>90.769230769000075</c:v>
                </c:pt>
                <c:pt idx="14">
                  <c:v>89.230769230999982</c:v>
                </c:pt>
                <c:pt idx="15">
                  <c:v>89.230769230999982</c:v>
                </c:pt>
                <c:pt idx="16">
                  <c:v>87.692307691999943</c:v>
                </c:pt>
                <c:pt idx="17">
                  <c:v>87.692307691999943</c:v>
                </c:pt>
                <c:pt idx="18">
                  <c:v>86.153846153999851</c:v>
                </c:pt>
                <c:pt idx="19">
                  <c:v>86.153846153999851</c:v>
                </c:pt>
                <c:pt idx="20">
                  <c:v>84.615384614999925</c:v>
                </c:pt>
                <c:pt idx="21">
                  <c:v>84.615384614999925</c:v>
                </c:pt>
                <c:pt idx="22">
                  <c:v>83.076923077000004</c:v>
                </c:pt>
                <c:pt idx="23">
                  <c:v>83.076923077000004</c:v>
                </c:pt>
                <c:pt idx="24">
                  <c:v>81.538461537999908</c:v>
                </c:pt>
                <c:pt idx="25">
                  <c:v>81.538461537999908</c:v>
                </c:pt>
                <c:pt idx="26">
                  <c:v>80</c:v>
                </c:pt>
                <c:pt idx="27">
                  <c:v>80</c:v>
                </c:pt>
                <c:pt idx="28">
                  <c:v>78.461538461999993</c:v>
                </c:pt>
                <c:pt idx="29">
                  <c:v>78.461538461999993</c:v>
                </c:pt>
                <c:pt idx="30">
                  <c:v>76.923076922999925</c:v>
                </c:pt>
                <c:pt idx="31">
                  <c:v>76.923076922999925</c:v>
                </c:pt>
                <c:pt idx="32">
                  <c:v>73.846153846000007</c:v>
                </c:pt>
                <c:pt idx="33">
                  <c:v>73.846153846000007</c:v>
                </c:pt>
                <c:pt idx="34">
                  <c:v>72.307692308</c:v>
                </c:pt>
                <c:pt idx="35">
                  <c:v>72.307692308</c:v>
                </c:pt>
                <c:pt idx="36">
                  <c:v>70.769230769000075</c:v>
                </c:pt>
                <c:pt idx="37">
                  <c:v>70.769230769000075</c:v>
                </c:pt>
                <c:pt idx="38">
                  <c:v>69.230769230999982</c:v>
                </c:pt>
                <c:pt idx="39">
                  <c:v>69.230769230999982</c:v>
                </c:pt>
                <c:pt idx="40">
                  <c:v>67.692307691999943</c:v>
                </c:pt>
                <c:pt idx="41">
                  <c:v>67.692307691999943</c:v>
                </c:pt>
                <c:pt idx="42">
                  <c:v>66.153846153999851</c:v>
                </c:pt>
                <c:pt idx="43">
                  <c:v>66.153846153999851</c:v>
                </c:pt>
                <c:pt idx="44">
                  <c:v>63.076923077000004</c:v>
                </c:pt>
                <c:pt idx="45">
                  <c:v>63.076923077000004</c:v>
                </c:pt>
                <c:pt idx="46">
                  <c:v>60</c:v>
                </c:pt>
                <c:pt idx="47">
                  <c:v>60</c:v>
                </c:pt>
                <c:pt idx="48">
                  <c:v>58.461538462</c:v>
                </c:pt>
                <c:pt idx="49">
                  <c:v>58.461538462</c:v>
                </c:pt>
                <c:pt idx="50">
                  <c:v>56.923076923000011</c:v>
                </c:pt>
                <c:pt idx="51">
                  <c:v>56.923076923000011</c:v>
                </c:pt>
                <c:pt idx="52">
                  <c:v>55.384615385000004</c:v>
                </c:pt>
                <c:pt idx="53">
                  <c:v>55.384615385000004</c:v>
                </c:pt>
                <c:pt idx="54">
                  <c:v>53.846153846000028</c:v>
                </c:pt>
                <c:pt idx="55">
                  <c:v>53.846153846000028</c:v>
                </c:pt>
                <c:pt idx="56">
                  <c:v>50.769230769000011</c:v>
                </c:pt>
                <c:pt idx="57">
                  <c:v>50.769230769000011</c:v>
                </c:pt>
                <c:pt idx="58">
                  <c:v>49.230769231000011</c:v>
                </c:pt>
                <c:pt idx="59">
                  <c:v>49.230769231000011</c:v>
                </c:pt>
                <c:pt idx="60">
                  <c:v>50.230769231000011</c:v>
                </c:pt>
                <c:pt idx="61">
                  <c:v>48.230769231000011</c:v>
                </c:pt>
                <c:pt idx="62">
                  <c:v>49.230769231000011</c:v>
                </c:pt>
                <c:pt idx="63">
                  <c:v>49.230769231000011</c:v>
                </c:pt>
                <c:pt idx="64">
                  <c:v>47.642679901000001</c:v>
                </c:pt>
                <c:pt idx="65">
                  <c:v>47.642679901000001</c:v>
                </c:pt>
                <c:pt idx="66">
                  <c:v>46.054590570999999</c:v>
                </c:pt>
                <c:pt idx="67">
                  <c:v>46.054590570999999</c:v>
                </c:pt>
                <c:pt idx="68">
                  <c:v>44.466501241000003</c:v>
                </c:pt>
                <c:pt idx="69">
                  <c:v>44.466501241000003</c:v>
                </c:pt>
                <c:pt idx="70">
                  <c:v>42.878411911000001</c:v>
                </c:pt>
                <c:pt idx="71">
                  <c:v>42.878411911000001</c:v>
                </c:pt>
                <c:pt idx="72">
                  <c:v>41.290322581000012</c:v>
                </c:pt>
                <c:pt idx="73">
                  <c:v>41.290322581000012</c:v>
                </c:pt>
                <c:pt idx="74">
                  <c:v>39.702233251000003</c:v>
                </c:pt>
                <c:pt idx="75">
                  <c:v>39.702233251000003</c:v>
                </c:pt>
                <c:pt idx="76">
                  <c:v>38.114143921</c:v>
                </c:pt>
                <c:pt idx="77">
                  <c:v>38.114143921</c:v>
                </c:pt>
                <c:pt idx="78">
                  <c:v>36.526054591000005</c:v>
                </c:pt>
                <c:pt idx="79">
                  <c:v>36.526054591000005</c:v>
                </c:pt>
                <c:pt idx="80">
                  <c:v>34.937965261000002</c:v>
                </c:pt>
                <c:pt idx="81">
                  <c:v>34.937965261000002</c:v>
                </c:pt>
                <c:pt idx="82">
                  <c:v>33.349875931</c:v>
                </c:pt>
                <c:pt idx="83">
                  <c:v>33.349875931</c:v>
                </c:pt>
                <c:pt idx="84">
                  <c:v>31.761786599999979</c:v>
                </c:pt>
                <c:pt idx="85">
                  <c:v>31.761786599999979</c:v>
                </c:pt>
                <c:pt idx="86">
                  <c:v>30.173697270000002</c:v>
                </c:pt>
                <c:pt idx="87">
                  <c:v>30.173697270000002</c:v>
                </c:pt>
                <c:pt idx="88">
                  <c:v>28.585607939999971</c:v>
                </c:pt>
                <c:pt idx="89">
                  <c:v>28.585607939999971</c:v>
                </c:pt>
                <c:pt idx="90">
                  <c:v>26.99751861</c:v>
                </c:pt>
                <c:pt idx="91">
                  <c:v>26.99751861</c:v>
                </c:pt>
                <c:pt idx="92">
                  <c:v>25.409429279999969</c:v>
                </c:pt>
                <c:pt idx="93">
                  <c:v>25.409429279999969</c:v>
                </c:pt>
                <c:pt idx="94">
                  <c:v>23.821339949999981</c:v>
                </c:pt>
                <c:pt idx="95">
                  <c:v>23.821339949999981</c:v>
                </c:pt>
                <c:pt idx="96">
                  <c:v>22.233250620000014</c:v>
                </c:pt>
                <c:pt idx="97">
                  <c:v>22.233250620000014</c:v>
                </c:pt>
                <c:pt idx="98">
                  <c:v>20.645161290000001</c:v>
                </c:pt>
                <c:pt idx="99">
                  <c:v>20.645161290000001</c:v>
                </c:pt>
                <c:pt idx="100">
                  <c:v>19.057071959999998</c:v>
                </c:pt>
                <c:pt idx="101">
                  <c:v>19.057071959999998</c:v>
                </c:pt>
                <c:pt idx="102">
                  <c:v>20.057071959999998</c:v>
                </c:pt>
                <c:pt idx="103">
                  <c:v>18.057071959999998</c:v>
                </c:pt>
                <c:pt idx="104">
                  <c:v>19.057071959999998</c:v>
                </c:pt>
                <c:pt idx="105">
                  <c:v>19.057071959999998</c:v>
                </c:pt>
                <c:pt idx="106">
                  <c:v>20.057071959999998</c:v>
                </c:pt>
                <c:pt idx="107">
                  <c:v>18.057071959999998</c:v>
                </c:pt>
                <c:pt idx="108">
                  <c:v>19.057071959999998</c:v>
                </c:pt>
                <c:pt idx="109">
                  <c:v>19.057071959999998</c:v>
                </c:pt>
                <c:pt idx="110">
                  <c:v>20.057071959999998</c:v>
                </c:pt>
                <c:pt idx="111">
                  <c:v>18.057071959999998</c:v>
                </c:pt>
                <c:pt idx="112">
                  <c:v>19.057071959999998</c:v>
                </c:pt>
                <c:pt idx="113">
                  <c:v>19.057071959999998</c:v>
                </c:pt>
                <c:pt idx="114">
                  <c:v>20.057071959999998</c:v>
                </c:pt>
                <c:pt idx="115">
                  <c:v>18.057071959999998</c:v>
                </c:pt>
                <c:pt idx="116">
                  <c:v>19.057071959999998</c:v>
                </c:pt>
                <c:pt idx="117">
                  <c:v>19.057071959999998</c:v>
                </c:pt>
                <c:pt idx="118">
                  <c:v>20.057071959999998</c:v>
                </c:pt>
                <c:pt idx="119">
                  <c:v>18.057071959999998</c:v>
                </c:pt>
                <c:pt idx="120">
                  <c:v>19.057071959999998</c:v>
                </c:pt>
                <c:pt idx="121">
                  <c:v>19.057071959999998</c:v>
                </c:pt>
                <c:pt idx="122">
                  <c:v>20.057071959999998</c:v>
                </c:pt>
                <c:pt idx="123">
                  <c:v>18.057071959999998</c:v>
                </c:pt>
                <c:pt idx="124">
                  <c:v>19.057071959999998</c:v>
                </c:pt>
                <c:pt idx="125">
                  <c:v>19.057071959999998</c:v>
                </c:pt>
                <c:pt idx="126">
                  <c:v>20.057071959999998</c:v>
                </c:pt>
                <c:pt idx="127">
                  <c:v>18.057071959999998</c:v>
                </c:pt>
                <c:pt idx="128">
                  <c:v>19.057071959999998</c:v>
                </c:pt>
                <c:pt idx="129">
                  <c:v>19.057071959999998</c:v>
                </c:pt>
                <c:pt idx="130">
                  <c:v>20.057071959999998</c:v>
                </c:pt>
                <c:pt idx="131">
                  <c:v>18.057071959999998</c:v>
                </c:pt>
                <c:pt idx="132">
                  <c:v>19.057071959999998</c:v>
                </c:pt>
                <c:pt idx="133">
                  <c:v>19.057071959999998</c:v>
                </c:pt>
                <c:pt idx="134">
                  <c:v>20.057071959999998</c:v>
                </c:pt>
                <c:pt idx="135">
                  <c:v>18.057071959999998</c:v>
                </c:pt>
                <c:pt idx="136">
                  <c:v>19.057071959999998</c:v>
                </c:pt>
                <c:pt idx="137">
                  <c:v>19.057071959999998</c:v>
                </c:pt>
                <c:pt idx="138">
                  <c:v>20.057071959999998</c:v>
                </c:pt>
                <c:pt idx="139">
                  <c:v>18.057071959999998</c:v>
                </c:pt>
                <c:pt idx="140">
                  <c:v>19.057071959999998</c:v>
                </c:pt>
                <c:pt idx="141">
                  <c:v>19.057071959999998</c:v>
                </c:pt>
                <c:pt idx="142">
                  <c:v>20.057071959999998</c:v>
                </c:pt>
                <c:pt idx="143">
                  <c:v>18.057071959999998</c:v>
                </c:pt>
                <c:pt idx="144">
                  <c:v>19.057071959999998</c:v>
                </c:pt>
                <c:pt idx="145">
                  <c:v>19.057071959999998</c:v>
                </c:pt>
                <c:pt idx="146">
                  <c:v>20.057071959999998</c:v>
                </c:pt>
                <c:pt idx="147">
                  <c:v>18.057071959999998</c:v>
                </c:pt>
                <c:pt idx="148">
                  <c:v>19.057071959999998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CEF5-4FAA-9DFB-7CB96AE3D42D}"/>
            </c:ext>
          </c:extLst>
        </c:ser>
        <c:ser>
          <c:idx val="0"/>
          <c:order val="2"/>
          <c:tx>
            <c:strRef>
              <c:f>F14_03_01_01_01!$W$2</c:f>
              <c:strCache>
                <c:ptCount val="1"/>
                <c:pt idx="0">
                  <c:v>ONO-7643 100mg</c:v>
                </c:pt>
              </c:strCache>
            </c:strRef>
          </c:tx>
          <c:spPr>
            <a:ln w="19050">
              <a:solidFill>
                <a:srgbClr val="FF0000"/>
              </a:solidFill>
              <a:prstDash val="solid"/>
            </a:ln>
          </c:spPr>
          <c:marker>
            <c:symbol val="none"/>
          </c:marker>
          <c:xVal>
            <c:numRef>
              <c:f>F14_03_01_01_01!$W$4:$W$1006</c:f>
              <c:numCache>
                <c:formatCode>General</c:formatCode>
                <c:ptCount val="1003"/>
                <c:pt idx="0">
                  <c:v>0</c:v>
                </c:pt>
                <c:pt idx="1">
                  <c:v>1.1827515400000008</c:v>
                </c:pt>
                <c:pt idx="2">
                  <c:v>1.1827515400000008</c:v>
                </c:pt>
                <c:pt idx="3">
                  <c:v>1.1827515400000008</c:v>
                </c:pt>
                <c:pt idx="4">
                  <c:v>1.1827515400000008</c:v>
                </c:pt>
                <c:pt idx="5">
                  <c:v>1.3141683778</c:v>
                </c:pt>
                <c:pt idx="6">
                  <c:v>1.3141683778</c:v>
                </c:pt>
                <c:pt idx="7">
                  <c:v>1.4455852155999986</c:v>
                </c:pt>
                <c:pt idx="8">
                  <c:v>1.4455852155999986</c:v>
                </c:pt>
                <c:pt idx="9">
                  <c:v>1.5770020534</c:v>
                </c:pt>
                <c:pt idx="10">
                  <c:v>1.5770020534</c:v>
                </c:pt>
                <c:pt idx="11">
                  <c:v>1.609856262799999</c:v>
                </c:pt>
                <c:pt idx="12">
                  <c:v>1.609856262799999</c:v>
                </c:pt>
                <c:pt idx="13">
                  <c:v>1.8069815195000001</c:v>
                </c:pt>
                <c:pt idx="14">
                  <c:v>1.8069815195000001</c:v>
                </c:pt>
                <c:pt idx="15">
                  <c:v>1.9383983572999992</c:v>
                </c:pt>
                <c:pt idx="16">
                  <c:v>1.9383983572999992</c:v>
                </c:pt>
                <c:pt idx="17">
                  <c:v>2.2340862423000019</c:v>
                </c:pt>
                <c:pt idx="18">
                  <c:v>2.2340862423000019</c:v>
                </c:pt>
                <c:pt idx="19">
                  <c:v>3.1211498973</c:v>
                </c:pt>
                <c:pt idx="20">
                  <c:v>3.1211498973</c:v>
                </c:pt>
                <c:pt idx="21">
                  <c:v>3.2197125256999999</c:v>
                </c:pt>
                <c:pt idx="22">
                  <c:v>3.2197125256999999</c:v>
                </c:pt>
                <c:pt idx="23">
                  <c:v>4.0739219712999963</c:v>
                </c:pt>
                <c:pt idx="24">
                  <c:v>4.0739219712999963</c:v>
                </c:pt>
                <c:pt idx="25">
                  <c:v>4.3367556467999968</c:v>
                </c:pt>
                <c:pt idx="26">
                  <c:v>4.3367556467999968</c:v>
                </c:pt>
                <c:pt idx="27">
                  <c:v>5.7494866529999964</c:v>
                </c:pt>
                <c:pt idx="28">
                  <c:v>5.7494866529999964</c:v>
                </c:pt>
                <c:pt idx="29">
                  <c:v>5.8480492812999998</c:v>
                </c:pt>
                <c:pt idx="30">
                  <c:v>5.8480492812999998</c:v>
                </c:pt>
                <c:pt idx="31">
                  <c:v>6.2094455852000037</c:v>
                </c:pt>
                <c:pt idx="32">
                  <c:v>6.2094455852000037</c:v>
                </c:pt>
                <c:pt idx="33">
                  <c:v>6.2751540041</c:v>
                </c:pt>
                <c:pt idx="34">
                  <c:v>6.2751540041</c:v>
                </c:pt>
                <c:pt idx="35">
                  <c:v>6.3737166323999963</c:v>
                </c:pt>
                <c:pt idx="36">
                  <c:v>6.3737166323999963</c:v>
                </c:pt>
                <c:pt idx="37">
                  <c:v>6.4722792607999997</c:v>
                </c:pt>
                <c:pt idx="38">
                  <c:v>6.4722792607999997</c:v>
                </c:pt>
                <c:pt idx="39">
                  <c:v>6.5708418891000004</c:v>
                </c:pt>
                <c:pt idx="40">
                  <c:v>6.5708418891000004</c:v>
                </c:pt>
                <c:pt idx="41">
                  <c:v>6.7022587269000002</c:v>
                </c:pt>
                <c:pt idx="42">
                  <c:v>6.7022587269000002</c:v>
                </c:pt>
                <c:pt idx="43">
                  <c:v>7.0308008213999962</c:v>
                </c:pt>
                <c:pt idx="44">
                  <c:v>7.0308008213999962</c:v>
                </c:pt>
                <c:pt idx="45">
                  <c:v>7.2279260779999932</c:v>
                </c:pt>
                <c:pt idx="46">
                  <c:v>7.2279260779999932</c:v>
                </c:pt>
                <c:pt idx="47">
                  <c:v>7.7207392196999969</c:v>
                </c:pt>
                <c:pt idx="48">
                  <c:v>7.7207392196999969</c:v>
                </c:pt>
                <c:pt idx="49">
                  <c:v>8.3778234085999994</c:v>
                </c:pt>
                <c:pt idx="50">
                  <c:v>8.3778234085999994</c:v>
                </c:pt>
                <c:pt idx="51">
                  <c:v>8.5749486653000009</c:v>
                </c:pt>
                <c:pt idx="52">
                  <c:v>8.5749486653000009</c:v>
                </c:pt>
                <c:pt idx="53">
                  <c:v>8.9691991786000074</c:v>
                </c:pt>
                <c:pt idx="54">
                  <c:v>8.9691991786000074</c:v>
                </c:pt>
                <c:pt idx="55">
                  <c:v>9.1006160164000072</c:v>
                </c:pt>
                <c:pt idx="56">
                  <c:v>9.1006160164000072</c:v>
                </c:pt>
                <c:pt idx="57">
                  <c:v>10.250513347</c:v>
                </c:pt>
                <c:pt idx="58">
                  <c:v>10.250513347</c:v>
                </c:pt>
                <c:pt idx="59">
                  <c:v>11.860369610000006</c:v>
                </c:pt>
                <c:pt idx="60">
                  <c:v>11.860369610000006</c:v>
                </c:pt>
                <c:pt idx="61">
                  <c:v>12.188911703999993</c:v>
                </c:pt>
                <c:pt idx="62">
                  <c:v>12.188911703999993</c:v>
                </c:pt>
                <c:pt idx="63">
                  <c:v>14.028747432999999</c:v>
                </c:pt>
                <c:pt idx="64">
                  <c:v>14.028747432999999</c:v>
                </c:pt>
                <c:pt idx="65">
                  <c:v>14.620123202999999</c:v>
                </c:pt>
                <c:pt idx="66">
                  <c:v>14.620123202999999</c:v>
                </c:pt>
                <c:pt idx="67">
                  <c:v>15.770020534</c:v>
                </c:pt>
                <c:pt idx="68">
                  <c:v>15.770020534</c:v>
                </c:pt>
                <c:pt idx="69">
                  <c:v>15.934291580999998</c:v>
                </c:pt>
                <c:pt idx="70">
                  <c:v>15.934291580999998</c:v>
                </c:pt>
                <c:pt idx="71">
                  <c:v>16</c:v>
                </c:pt>
                <c:pt idx="72">
                  <c:v>16</c:v>
                </c:pt>
                <c:pt idx="73">
                  <c:v>19.088295687999981</c:v>
                </c:pt>
                <c:pt idx="74">
                  <c:v>19.088295687999981</c:v>
                </c:pt>
                <c:pt idx="75">
                  <c:v>20.960985625999999</c:v>
                </c:pt>
                <c:pt idx="76">
                  <c:v>20.960985625999999</c:v>
                </c:pt>
                <c:pt idx="77">
                  <c:v>22.275154004000001</c:v>
                </c:pt>
                <c:pt idx="78">
                  <c:v>22.275154004000001</c:v>
                </c:pt>
                <c:pt idx="79">
                  <c:v>22.833675565000014</c:v>
                </c:pt>
                <c:pt idx="80">
                  <c:v>22.833675565000014</c:v>
                </c:pt>
                <c:pt idx="81">
                  <c:v>23.852156056999988</c:v>
                </c:pt>
                <c:pt idx="82">
                  <c:v>23.852156056999988</c:v>
                </c:pt>
                <c:pt idx="83">
                  <c:v>24.410677618000001</c:v>
                </c:pt>
                <c:pt idx="84">
                  <c:v>24.410677618000001</c:v>
                </c:pt>
                <c:pt idx="85">
                  <c:v>24.410677618000001</c:v>
                </c:pt>
                <c:pt idx="86">
                  <c:v>24.410677618000001</c:v>
                </c:pt>
                <c:pt idx="87">
                  <c:v>25.297741272999982</c:v>
                </c:pt>
                <c:pt idx="88">
                  <c:v>25.297741272999982</c:v>
                </c:pt>
                <c:pt idx="89">
                  <c:v>25.297741272999982</c:v>
                </c:pt>
                <c:pt idx="90">
                  <c:v>25.297741272999982</c:v>
                </c:pt>
                <c:pt idx="91">
                  <c:v>27.268993839999979</c:v>
                </c:pt>
                <c:pt idx="92">
                  <c:v>27.268993839999979</c:v>
                </c:pt>
                <c:pt idx="93">
                  <c:v>27.268993839999979</c:v>
                </c:pt>
                <c:pt idx="94">
                  <c:v>27.268993839999979</c:v>
                </c:pt>
                <c:pt idx="95">
                  <c:v>27.498973306</c:v>
                </c:pt>
                <c:pt idx="96">
                  <c:v>27.498973306</c:v>
                </c:pt>
                <c:pt idx="97">
                  <c:v>27.498973306</c:v>
                </c:pt>
                <c:pt idx="98">
                  <c:v>27.498973306</c:v>
                </c:pt>
                <c:pt idx="99">
                  <c:v>29.108829569000001</c:v>
                </c:pt>
                <c:pt idx="100">
                  <c:v>29.108829569000001</c:v>
                </c:pt>
                <c:pt idx="101">
                  <c:v>29.207392197000001</c:v>
                </c:pt>
                <c:pt idx="102">
                  <c:v>29.207392197000001</c:v>
                </c:pt>
                <c:pt idx="103">
                  <c:v>29.207392197000001</c:v>
                </c:pt>
                <c:pt idx="104">
                  <c:v>29.207392197000001</c:v>
                </c:pt>
                <c:pt idx="105">
                  <c:v>29.371663244000001</c:v>
                </c:pt>
                <c:pt idx="106">
                  <c:v>29.371663244000001</c:v>
                </c:pt>
                <c:pt idx="107">
                  <c:v>29.371663244000001</c:v>
                </c:pt>
                <c:pt idx="108">
                  <c:v>29.371663244000001</c:v>
                </c:pt>
                <c:pt idx="109">
                  <c:v>32.689938398000038</c:v>
                </c:pt>
                <c:pt idx="110">
                  <c:v>32.689938398000038</c:v>
                </c:pt>
                <c:pt idx="111">
                  <c:v>32.689938398000038</c:v>
                </c:pt>
                <c:pt idx="112">
                  <c:v>32.689938398000038</c:v>
                </c:pt>
                <c:pt idx="113">
                  <c:v>32.788501027000002</c:v>
                </c:pt>
                <c:pt idx="114">
                  <c:v>32.788501027000002</c:v>
                </c:pt>
                <c:pt idx="115">
                  <c:v>32.788501027000002</c:v>
                </c:pt>
                <c:pt idx="116">
                  <c:v>32.788501027000002</c:v>
                </c:pt>
                <c:pt idx="117">
                  <c:v>32.85420944599997</c:v>
                </c:pt>
                <c:pt idx="118">
                  <c:v>32.85420944599997</c:v>
                </c:pt>
                <c:pt idx="119">
                  <c:v>33.018480492999998</c:v>
                </c:pt>
                <c:pt idx="120">
                  <c:v>33.018480492999998</c:v>
                </c:pt>
                <c:pt idx="121">
                  <c:v>38.242299795000001</c:v>
                </c:pt>
                <c:pt idx="122">
                  <c:v>38.242299795000001</c:v>
                </c:pt>
                <c:pt idx="123">
                  <c:v>38.242299795000001</c:v>
                </c:pt>
                <c:pt idx="124">
                  <c:v>38.242299795000001</c:v>
                </c:pt>
              </c:numCache>
            </c:numRef>
          </c:xVal>
          <c:yVal>
            <c:numRef>
              <c:f>F14_03_01_01_01!$X$4:$X$1006</c:f>
              <c:numCache>
                <c:formatCode>General</c:formatCode>
                <c:ptCount val="1003"/>
                <c:pt idx="0">
                  <c:v>100</c:v>
                </c:pt>
                <c:pt idx="1">
                  <c:v>100</c:v>
                </c:pt>
                <c:pt idx="2">
                  <c:v>101</c:v>
                </c:pt>
                <c:pt idx="3">
                  <c:v>99</c:v>
                </c:pt>
                <c:pt idx="4">
                  <c:v>100</c:v>
                </c:pt>
                <c:pt idx="5">
                  <c:v>100</c:v>
                </c:pt>
                <c:pt idx="6">
                  <c:v>98.148148147999905</c:v>
                </c:pt>
                <c:pt idx="7">
                  <c:v>98.148148147999905</c:v>
                </c:pt>
                <c:pt idx="8">
                  <c:v>96.296296295999994</c:v>
                </c:pt>
                <c:pt idx="9">
                  <c:v>96.296296295999994</c:v>
                </c:pt>
                <c:pt idx="10">
                  <c:v>94.444444444000098</c:v>
                </c:pt>
                <c:pt idx="11">
                  <c:v>94.444444444000098</c:v>
                </c:pt>
                <c:pt idx="12">
                  <c:v>92.592592592999907</c:v>
                </c:pt>
                <c:pt idx="13">
                  <c:v>92.592592592999907</c:v>
                </c:pt>
                <c:pt idx="14">
                  <c:v>90.740740740999982</c:v>
                </c:pt>
                <c:pt idx="15">
                  <c:v>90.740740740999982</c:v>
                </c:pt>
                <c:pt idx="16">
                  <c:v>88.888888888999915</c:v>
                </c:pt>
                <c:pt idx="17">
                  <c:v>88.888888888999915</c:v>
                </c:pt>
                <c:pt idx="18">
                  <c:v>87.037037036999905</c:v>
                </c:pt>
                <c:pt idx="19">
                  <c:v>87.037037036999905</c:v>
                </c:pt>
                <c:pt idx="20">
                  <c:v>85.185185184999895</c:v>
                </c:pt>
                <c:pt idx="21">
                  <c:v>85.185185184999895</c:v>
                </c:pt>
                <c:pt idx="22">
                  <c:v>83.333333332999885</c:v>
                </c:pt>
                <c:pt idx="23">
                  <c:v>83.333333332999885</c:v>
                </c:pt>
                <c:pt idx="24">
                  <c:v>81.48148148100006</c:v>
                </c:pt>
                <c:pt idx="25">
                  <c:v>81.48148148100006</c:v>
                </c:pt>
                <c:pt idx="26">
                  <c:v>79.629629629999997</c:v>
                </c:pt>
                <c:pt idx="27">
                  <c:v>79.629629629999997</c:v>
                </c:pt>
                <c:pt idx="28">
                  <c:v>77.777777777999916</c:v>
                </c:pt>
                <c:pt idx="29">
                  <c:v>77.777777777999916</c:v>
                </c:pt>
                <c:pt idx="30">
                  <c:v>75.925925926000005</c:v>
                </c:pt>
                <c:pt idx="31">
                  <c:v>75.925925926000005</c:v>
                </c:pt>
                <c:pt idx="32">
                  <c:v>74.074074073999896</c:v>
                </c:pt>
                <c:pt idx="33">
                  <c:v>74.074074073999896</c:v>
                </c:pt>
                <c:pt idx="34">
                  <c:v>72.222222221999999</c:v>
                </c:pt>
                <c:pt idx="35">
                  <c:v>72.222222221999999</c:v>
                </c:pt>
                <c:pt idx="36">
                  <c:v>70.370370369999904</c:v>
                </c:pt>
                <c:pt idx="37">
                  <c:v>70.370370369999904</c:v>
                </c:pt>
                <c:pt idx="38">
                  <c:v>68.518518518999926</c:v>
                </c:pt>
                <c:pt idx="39">
                  <c:v>68.518518518999926</c:v>
                </c:pt>
                <c:pt idx="40">
                  <c:v>66.666666667000058</c:v>
                </c:pt>
                <c:pt idx="41">
                  <c:v>66.666666667000058</c:v>
                </c:pt>
                <c:pt idx="42">
                  <c:v>64.814814815000005</c:v>
                </c:pt>
                <c:pt idx="43">
                  <c:v>64.814814815000005</c:v>
                </c:pt>
                <c:pt idx="44">
                  <c:v>61.111111111</c:v>
                </c:pt>
                <c:pt idx="45">
                  <c:v>61.111111111</c:v>
                </c:pt>
                <c:pt idx="46">
                  <c:v>59.259259259000004</c:v>
                </c:pt>
                <c:pt idx="47">
                  <c:v>59.259259259000004</c:v>
                </c:pt>
                <c:pt idx="48">
                  <c:v>57.407407406999965</c:v>
                </c:pt>
                <c:pt idx="49">
                  <c:v>57.407407406999965</c:v>
                </c:pt>
                <c:pt idx="50">
                  <c:v>55.555555556000002</c:v>
                </c:pt>
                <c:pt idx="51">
                  <c:v>55.555555556000002</c:v>
                </c:pt>
                <c:pt idx="52">
                  <c:v>53.703703704000013</c:v>
                </c:pt>
                <c:pt idx="53">
                  <c:v>53.703703704000013</c:v>
                </c:pt>
                <c:pt idx="54">
                  <c:v>51.851851851999953</c:v>
                </c:pt>
                <c:pt idx="55">
                  <c:v>51.851851851999953</c:v>
                </c:pt>
                <c:pt idx="56">
                  <c:v>48.14814814800004</c:v>
                </c:pt>
                <c:pt idx="57">
                  <c:v>48.14814814800004</c:v>
                </c:pt>
                <c:pt idx="58">
                  <c:v>46.29629629600003</c:v>
                </c:pt>
                <c:pt idx="59">
                  <c:v>46.29629629600003</c:v>
                </c:pt>
                <c:pt idx="60">
                  <c:v>44.44444444399997</c:v>
                </c:pt>
                <c:pt idx="61">
                  <c:v>44.44444444399997</c:v>
                </c:pt>
                <c:pt idx="62">
                  <c:v>42.592592593000013</c:v>
                </c:pt>
                <c:pt idx="63">
                  <c:v>42.592592593000013</c:v>
                </c:pt>
                <c:pt idx="64">
                  <c:v>40.740740741000003</c:v>
                </c:pt>
                <c:pt idx="65">
                  <c:v>40.740740741000003</c:v>
                </c:pt>
                <c:pt idx="66">
                  <c:v>38.888888888999993</c:v>
                </c:pt>
                <c:pt idx="67">
                  <c:v>38.888888888999993</c:v>
                </c:pt>
                <c:pt idx="68">
                  <c:v>37.037037037000005</c:v>
                </c:pt>
                <c:pt idx="69">
                  <c:v>37.037037037000005</c:v>
                </c:pt>
                <c:pt idx="70">
                  <c:v>33.333333333000013</c:v>
                </c:pt>
                <c:pt idx="71">
                  <c:v>33.333333333000013</c:v>
                </c:pt>
                <c:pt idx="72">
                  <c:v>31.481481480999989</c:v>
                </c:pt>
                <c:pt idx="73">
                  <c:v>31.481481480999989</c:v>
                </c:pt>
                <c:pt idx="74">
                  <c:v>29.629629629999986</c:v>
                </c:pt>
                <c:pt idx="75">
                  <c:v>29.629629629999986</c:v>
                </c:pt>
                <c:pt idx="76">
                  <c:v>27.777777778000001</c:v>
                </c:pt>
                <c:pt idx="77">
                  <c:v>27.777777778000001</c:v>
                </c:pt>
                <c:pt idx="78">
                  <c:v>25.925925926000001</c:v>
                </c:pt>
                <c:pt idx="79">
                  <c:v>25.925925926000001</c:v>
                </c:pt>
                <c:pt idx="80">
                  <c:v>24.074074073999999</c:v>
                </c:pt>
                <c:pt idx="81">
                  <c:v>24.074074073999999</c:v>
                </c:pt>
                <c:pt idx="82">
                  <c:v>22.222222221999971</c:v>
                </c:pt>
                <c:pt idx="83">
                  <c:v>22.222222221999971</c:v>
                </c:pt>
                <c:pt idx="84">
                  <c:v>23.222222221999971</c:v>
                </c:pt>
                <c:pt idx="85">
                  <c:v>21.222222221999971</c:v>
                </c:pt>
                <c:pt idx="86">
                  <c:v>22.222222221999971</c:v>
                </c:pt>
                <c:pt idx="87">
                  <c:v>22.222222221999971</c:v>
                </c:pt>
                <c:pt idx="88">
                  <c:v>23.222222221999971</c:v>
                </c:pt>
                <c:pt idx="89">
                  <c:v>21.222222221999971</c:v>
                </c:pt>
                <c:pt idx="90">
                  <c:v>22.222222221999971</c:v>
                </c:pt>
                <c:pt idx="91">
                  <c:v>22.222222221999971</c:v>
                </c:pt>
                <c:pt idx="92">
                  <c:v>23.222222221999971</c:v>
                </c:pt>
                <c:pt idx="93">
                  <c:v>21.222222221999971</c:v>
                </c:pt>
                <c:pt idx="94">
                  <c:v>22.222222221999971</c:v>
                </c:pt>
                <c:pt idx="95">
                  <c:v>22.222222221999971</c:v>
                </c:pt>
                <c:pt idx="96">
                  <c:v>23.222222221999971</c:v>
                </c:pt>
                <c:pt idx="97">
                  <c:v>21.222222221999971</c:v>
                </c:pt>
                <c:pt idx="98">
                  <c:v>22.222222221999971</c:v>
                </c:pt>
                <c:pt idx="99">
                  <c:v>22.222222221999971</c:v>
                </c:pt>
                <c:pt idx="100">
                  <c:v>19.444444443999977</c:v>
                </c:pt>
                <c:pt idx="101">
                  <c:v>19.444444443999977</c:v>
                </c:pt>
                <c:pt idx="102">
                  <c:v>20.444444443999977</c:v>
                </c:pt>
                <c:pt idx="103">
                  <c:v>18.444444443999977</c:v>
                </c:pt>
                <c:pt idx="104">
                  <c:v>19.444444443999977</c:v>
                </c:pt>
                <c:pt idx="105">
                  <c:v>19.444444443999977</c:v>
                </c:pt>
                <c:pt idx="106">
                  <c:v>20.444444443999977</c:v>
                </c:pt>
                <c:pt idx="107">
                  <c:v>18.444444443999977</c:v>
                </c:pt>
                <c:pt idx="108">
                  <c:v>19.444444443999977</c:v>
                </c:pt>
                <c:pt idx="109">
                  <c:v>19.444444443999977</c:v>
                </c:pt>
                <c:pt idx="110">
                  <c:v>20.444444443999977</c:v>
                </c:pt>
                <c:pt idx="111">
                  <c:v>18.444444443999977</c:v>
                </c:pt>
                <c:pt idx="112">
                  <c:v>19.444444443999977</c:v>
                </c:pt>
                <c:pt idx="113">
                  <c:v>19.444444443999977</c:v>
                </c:pt>
                <c:pt idx="114">
                  <c:v>20.444444443999977</c:v>
                </c:pt>
                <c:pt idx="115">
                  <c:v>18.444444443999977</c:v>
                </c:pt>
                <c:pt idx="116">
                  <c:v>19.444444443999977</c:v>
                </c:pt>
                <c:pt idx="117">
                  <c:v>19.444444443999977</c:v>
                </c:pt>
                <c:pt idx="118">
                  <c:v>12.962962963000004</c:v>
                </c:pt>
                <c:pt idx="119">
                  <c:v>12.962962963000004</c:v>
                </c:pt>
                <c:pt idx="120">
                  <c:v>6.4814814815000039</c:v>
                </c:pt>
                <c:pt idx="121">
                  <c:v>6.4814814815000039</c:v>
                </c:pt>
                <c:pt idx="122">
                  <c:v>7.4814814815000039</c:v>
                </c:pt>
                <c:pt idx="123">
                  <c:v>5.4814814815000039</c:v>
                </c:pt>
                <c:pt idx="124">
                  <c:v>6.4814814815000039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CEF5-4FAA-9DFB-7CB96AE3D42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17576736"/>
        <c:axId val="417575168"/>
      </c:scatterChart>
      <c:valAx>
        <c:axId val="417576736"/>
        <c:scaling>
          <c:orientation val="minMax"/>
          <c:max val="40"/>
        </c:scaling>
        <c:delete val="0"/>
        <c:axPos val="b"/>
        <c:numFmt formatCode="0_ " sourceLinked="0"/>
        <c:majorTickMark val="out"/>
        <c:minorTickMark val="none"/>
        <c:tickLblPos val="nextTo"/>
        <c:spPr>
          <a:ln w="12700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lang="ja-JP" sz="1000"/>
            </a:pPr>
            <a:endParaRPr lang="ja-JP"/>
          </a:p>
        </c:txPr>
        <c:crossAx val="417575168"/>
        <c:crossesAt val="0"/>
        <c:crossBetween val="midCat"/>
        <c:majorUnit val="4"/>
        <c:minorUnit val="4"/>
      </c:valAx>
      <c:valAx>
        <c:axId val="417575168"/>
        <c:scaling>
          <c:orientation val="minMax"/>
          <c:max val="105"/>
          <c:min val="0"/>
        </c:scaling>
        <c:delete val="0"/>
        <c:axPos val="l"/>
        <c:numFmt formatCode="General" sourceLinked="0"/>
        <c:majorTickMark val="out"/>
        <c:minorTickMark val="none"/>
        <c:tickLblPos val="nextTo"/>
        <c:spPr>
          <a:ln w="12700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lang="ja-JP" sz="1000"/>
            </a:pPr>
            <a:endParaRPr lang="ja-JP"/>
          </a:p>
        </c:txPr>
        <c:crossAx val="417576736"/>
        <c:crossesAt val="0"/>
        <c:crossBetween val="midCat"/>
        <c:majorUnit val="10"/>
        <c:minorUnit val="5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9.7040535985643828E-2"/>
          <c:y val="0.63633438293187861"/>
          <c:w val="0.206151230628903"/>
          <c:h val="0.24004875842074427"/>
        </c:manualLayout>
      </c:layout>
      <c:overlay val="0"/>
      <c:spPr>
        <a:solidFill>
          <a:srgbClr val="FFFFFF"/>
        </a:solidFill>
        <a:ln w="25400">
          <a:noFill/>
        </a:ln>
      </c:spPr>
      <c:txPr>
        <a:bodyPr/>
        <a:lstStyle/>
        <a:p>
          <a:pPr>
            <a:defRPr lang="ja-JP" sz="1400" b="1"/>
          </a:pPr>
          <a:endParaRPr lang="ja-JP"/>
        </a:p>
      </c:txPr>
    </c:legend>
    <c:plotVisOnly val="1"/>
    <c:dispBlanksAs val="gap"/>
    <c:showDLblsOverMax val="0"/>
  </c:chart>
  <c:spPr>
    <a:solidFill>
      <a:srgbClr val="FFFFFF"/>
    </a:solidFill>
    <a:ln w="9525">
      <a:noFill/>
    </a:ln>
  </c:spPr>
  <c:txPr>
    <a:bodyPr/>
    <a:lstStyle/>
    <a:p>
      <a:pPr>
        <a:defRPr sz="1200" b="0" i="0" u="none" strike="noStrike" baseline="0">
          <a:solidFill>
            <a:srgbClr val="000000"/>
          </a:solidFill>
          <a:latin typeface="+mn-lt"/>
          <a:ea typeface="ＭＳ Ｐゴシック"/>
          <a:cs typeface="ＭＳ Ｐゴシック"/>
        </a:defRPr>
      </a:pPr>
      <a:endParaRPr lang="ja-JP"/>
    </a:p>
  </c:txPr>
  <c:externalData r:id="rId2">
    <c:autoUpdate val="0"/>
  </c:externalData>
  <c:userShapes r:id="rId3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0.87086</cdr:x>
      <cdr:y>0.86541</cdr:y>
    </cdr:from>
    <cdr:to>
      <cdr:x>0.90948</cdr:x>
      <cdr:y>0.96635</cdr:y>
    </cdr:to>
    <cdr:grpSp>
      <cdr:nvGrpSpPr>
        <cdr:cNvPr id="9" name="グループ化 8"/>
        <cdr:cNvGrpSpPr/>
      </cdr:nvGrpSpPr>
      <cdr:grpSpPr>
        <a:xfrm xmlns:a="http://schemas.openxmlformats.org/drawingml/2006/main">
          <a:off x="7462358" y="3883467"/>
          <a:ext cx="330932" cy="452961"/>
          <a:chOff x="0" y="0"/>
          <a:chExt cx="547110" cy="485775"/>
        </a:xfrm>
      </cdr:grpSpPr>
      <cdr:sp macro="" textlink="">
        <cdr:nvSpPr>
          <cdr:cNvPr id="10" name="テキスト ボックス 40"/>
          <cdr:cNvSpPr txBox="1"/>
        </cdr:nvSpPr>
        <cdr:spPr>
          <a:xfrm xmlns:a="http://schemas.openxmlformats.org/drawingml/2006/main">
            <a:off x="0" y="0"/>
            <a:ext cx="547110" cy="247650"/>
          </a:xfrm>
          <a:prstGeom xmlns:a="http://schemas.openxmlformats.org/drawingml/2006/main" prst="rect">
            <a:avLst/>
          </a:prstGeom>
          <a:noFill xmlns:a="http://schemas.openxmlformats.org/drawingml/2006/main"/>
          <a:ln xmlns:a="http://schemas.openxmlformats.org/drawingml/2006/main" w="9525" cmpd="sng">
            <a:noFill/>
          </a:ln>
        </cdr:spPr>
        <cdr:style>
          <a:lnRef xmlns:a="http://schemas.openxmlformats.org/drawingml/2006/main" idx="0">
            <a:scrgbClr r="0" g="0" b="0"/>
          </a:lnRef>
          <a:fillRef xmlns:a="http://schemas.openxmlformats.org/drawingml/2006/main" idx="0">
            <a:scrgbClr r="0" g="0" b="0"/>
          </a:fillRef>
          <a:effectRef xmlns:a="http://schemas.openxmlformats.org/drawingml/2006/main" idx="0">
            <a:scrgbClr r="0" g="0" b="0"/>
          </a:effectRef>
          <a:fontRef xmlns:a="http://schemas.openxmlformats.org/drawingml/2006/main" idx="minor">
            <a:schemeClr val="dk1"/>
          </a:fontRef>
        </cdr:style>
        <cdr:txBody>
          <a:bodyPr xmlns:a="http://schemas.openxmlformats.org/drawingml/2006/main" wrap="square" rtlCol="0" anchor="t">
            <a:noAutofit/>
          </a:bodyPr>
          <a:lstStyle xmlns:a="http://schemas.openxmlformats.org/drawingml/2006/main"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fld id="{3C928FDB-D300-445E-B908-D11F464AA137}" type="TxLink">
              <a:rPr kumimoji="1" lang="en-US" altLang="en-US" sz="800" b="0" i="0" u="none" strike="noStrike">
                <a:solidFill>
                  <a:srgbClr val="000000"/>
                </a:solidFill>
                <a:latin typeface="Times New Roman"/>
                <a:cs typeface="Times New Roman"/>
              </a:rPr>
              <a:pPr/>
              <a:t> </a:t>
            </a:fld>
            <a:endParaRPr kumimoji="1" lang="ja-JP" altLang="en-US" sz="800">
              <a:latin typeface="Times New Roman" pitchFamily="18" charset="0"/>
              <a:cs typeface="Times New Roman" pitchFamily="18" charset="0"/>
            </a:endParaRPr>
          </a:p>
        </cdr:txBody>
      </cdr:sp>
      <cdr:sp macro="" textlink="">
        <cdr:nvSpPr>
          <cdr:cNvPr id="11" name="テキスト ボックス 43"/>
          <cdr:cNvSpPr txBox="1"/>
        </cdr:nvSpPr>
        <cdr:spPr>
          <a:xfrm xmlns:a="http://schemas.openxmlformats.org/drawingml/2006/main">
            <a:off x="0" y="123825"/>
            <a:ext cx="547110" cy="247650"/>
          </a:xfrm>
          <a:prstGeom xmlns:a="http://schemas.openxmlformats.org/drawingml/2006/main" prst="rect">
            <a:avLst/>
          </a:prstGeom>
          <a:noFill xmlns:a="http://schemas.openxmlformats.org/drawingml/2006/main"/>
          <a:ln xmlns:a="http://schemas.openxmlformats.org/drawingml/2006/main" w="9525" cmpd="sng">
            <a:noFill/>
          </a:ln>
        </cdr:spPr>
        <cdr:style>
          <a:lnRef xmlns:a="http://schemas.openxmlformats.org/drawingml/2006/main" idx="0">
            <a:scrgbClr r="0" g="0" b="0"/>
          </a:lnRef>
          <a:fillRef xmlns:a="http://schemas.openxmlformats.org/drawingml/2006/main" idx="0">
            <a:scrgbClr r="0" g="0" b="0"/>
          </a:fillRef>
          <a:effectRef xmlns:a="http://schemas.openxmlformats.org/drawingml/2006/main" idx="0">
            <a:scrgbClr r="0" g="0" b="0"/>
          </a:effectRef>
          <a:fontRef xmlns:a="http://schemas.openxmlformats.org/drawingml/2006/main" idx="minor">
            <a:schemeClr val="dk1"/>
          </a:fontRef>
        </cdr:style>
        <cdr:txBody>
          <a:bodyPr xmlns:a="http://schemas.openxmlformats.org/drawingml/2006/main" wrap="square" rtlCol="0" anchor="t">
            <a:noAutofit/>
          </a:bodyPr>
          <a:lstStyle xmlns:a="http://schemas.openxmlformats.org/drawingml/2006/main"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fld id="{DC45C04B-2A15-4EF3-96FC-B0708D2B794A}" type="TxLink">
              <a:rPr kumimoji="1" lang="en-US" altLang="en-US" sz="800" b="0" i="0" u="none" strike="noStrike">
                <a:solidFill>
                  <a:srgbClr val="000000"/>
                </a:solidFill>
                <a:latin typeface="Times New Roman"/>
                <a:cs typeface="Times New Roman"/>
              </a:rPr>
              <a:pPr/>
              <a:t> </a:t>
            </a:fld>
            <a:endParaRPr kumimoji="1" lang="ja-JP" altLang="en-US" sz="800">
              <a:latin typeface="Times New Roman" pitchFamily="18" charset="0"/>
              <a:cs typeface="Times New Roman" pitchFamily="18" charset="0"/>
            </a:endParaRPr>
          </a:p>
        </cdr:txBody>
      </cdr:sp>
      <cdr:sp macro="" textlink="">
        <cdr:nvSpPr>
          <cdr:cNvPr id="12" name="テキスト ボックス 44"/>
          <cdr:cNvSpPr txBox="1"/>
        </cdr:nvSpPr>
        <cdr:spPr>
          <a:xfrm xmlns:a="http://schemas.openxmlformats.org/drawingml/2006/main">
            <a:off x="0" y="238125"/>
            <a:ext cx="547110" cy="247650"/>
          </a:xfrm>
          <a:prstGeom xmlns:a="http://schemas.openxmlformats.org/drawingml/2006/main" prst="rect">
            <a:avLst/>
          </a:prstGeom>
          <a:noFill xmlns:a="http://schemas.openxmlformats.org/drawingml/2006/main"/>
          <a:ln xmlns:a="http://schemas.openxmlformats.org/drawingml/2006/main" w="9525" cmpd="sng">
            <a:noFill/>
          </a:ln>
        </cdr:spPr>
        <cdr:style>
          <a:lnRef xmlns:a="http://schemas.openxmlformats.org/drawingml/2006/main" idx="0">
            <a:scrgbClr r="0" g="0" b="0"/>
          </a:lnRef>
          <a:fillRef xmlns:a="http://schemas.openxmlformats.org/drawingml/2006/main" idx="0">
            <a:scrgbClr r="0" g="0" b="0"/>
          </a:fillRef>
          <a:effectRef xmlns:a="http://schemas.openxmlformats.org/drawingml/2006/main" idx="0">
            <a:scrgbClr r="0" g="0" b="0"/>
          </a:effectRef>
          <a:fontRef xmlns:a="http://schemas.openxmlformats.org/drawingml/2006/main" idx="minor">
            <a:schemeClr val="dk1"/>
          </a:fontRef>
        </cdr:style>
        <cdr:txBody>
          <a:bodyPr xmlns:a="http://schemas.openxmlformats.org/drawingml/2006/main" wrap="square" rtlCol="0" anchor="t">
            <a:noAutofit/>
          </a:bodyPr>
          <a:lstStyle xmlns:a="http://schemas.openxmlformats.org/drawingml/2006/main"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fld id="{8FCA1C60-4AB3-4906-8E0F-49BD3ADAD9CC}" type="TxLink">
              <a:rPr kumimoji="1" lang="en-US" altLang="en-US" sz="800" b="0" i="0" u="none" strike="noStrike">
                <a:solidFill>
                  <a:srgbClr val="000000"/>
                </a:solidFill>
                <a:latin typeface="Times New Roman"/>
                <a:cs typeface="Times New Roman"/>
              </a:rPr>
              <a:pPr/>
              <a:t> </a:t>
            </a:fld>
            <a:endParaRPr kumimoji="1" lang="ja-JP" altLang="en-US" sz="800">
              <a:latin typeface="Times New Roman" pitchFamily="18" charset="0"/>
              <a:cs typeface="Times New Roman" pitchFamily="18" charset="0"/>
            </a:endParaRPr>
          </a:p>
        </cdr:txBody>
      </cdr:sp>
    </cdr:grpSp>
  </cdr:relSizeAnchor>
  <cdr:relSizeAnchor xmlns:cdr="http://schemas.openxmlformats.org/drawingml/2006/chartDrawing">
    <cdr:from>
      <cdr:x>0.81552</cdr:x>
      <cdr:y>0.86541</cdr:y>
    </cdr:from>
    <cdr:to>
      <cdr:x>0.85291</cdr:x>
      <cdr:y>0.96635</cdr:y>
    </cdr:to>
    <cdr:grpSp>
      <cdr:nvGrpSpPr>
        <cdr:cNvPr id="17" name="グループ化 16"/>
        <cdr:cNvGrpSpPr/>
      </cdr:nvGrpSpPr>
      <cdr:grpSpPr>
        <a:xfrm xmlns:a="http://schemas.openxmlformats.org/drawingml/2006/main">
          <a:off x="6988152" y="3883467"/>
          <a:ext cx="320393" cy="452961"/>
          <a:chOff x="0" y="0"/>
          <a:chExt cx="547110" cy="485775"/>
        </a:xfrm>
      </cdr:grpSpPr>
      <cdr:sp macro="" textlink="">
        <cdr:nvSpPr>
          <cdr:cNvPr id="18" name="テキスト ボックス 40"/>
          <cdr:cNvSpPr txBox="1"/>
        </cdr:nvSpPr>
        <cdr:spPr>
          <a:xfrm xmlns:a="http://schemas.openxmlformats.org/drawingml/2006/main">
            <a:off x="0" y="0"/>
            <a:ext cx="547110" cy="247650"/>
          </a:xfrm>
          <a:prstGeom xmlns:a="http://schemas.openxmlformats.org/drawingml/2006/main" prst="rect">
            <a:avLst/>
          </a:prstGeom>
          <a:noFill xmlns:a="http://schemas.openxmlformats.org/drawingml/2006/main"/>
          <a:ln xmlns:a="http://schemas.openxmlformats.org/drawingml/2006/main" w="9525" cmpd="sng">
            <a:noFill/>
          </a:ln>
        </cdr:spPr>
        <cdr:style>
          <a:lnRef xmlns:a="http://schemas.openxmlformats.org/drawingml/2006/main" idx="0">
            <a:scrgbClr r="0" g="0" b="0"/>
          </a:lnRef>
          <a:fillRef xmlns:a="http://schemas.openxmlformats.org/drawingml/2006/main" idx="0">
            <a:scrgbClr r="0" g="0" b="0"/>
          </a:fillRef>
          <a:effectRef xmlns:a="http://schemas.openxmlformats.org/drawingml/2006/main" idx="0">
            <a:scrgbClr r="0" g="0" b="0"/>
          </a:effectRef>
          <a:fontRef xmlns:a="http://schemas.openxmlformats.org/drawingml/2006/main" idx="minor">
            <a:schemeClr val="dk1"/>
          </a:fontRef>
        </cdr:style>
        <cdr:txBody>
          <a:bodyPr xmlns:a="http://schemas.openxmlformats.org/drawingml/2006/main" wrap="square" rtlCol="0" anchor="t">
            <a:noAutofit/>
          </a:bodyPr>
          <a:lstStyle xmlns:a="http://schemas.openxmlformats.org/drawingml/2006/main"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fld id="{B61B0655-0309-47D8-946F-05D56E88138D}" type="TxLink">
              <a:rPr kumimoji="1" lang="en-US" altLang="en-US" sz="800" b="0" i="0" u="none" strike="noStrike">
                <a:solidFill>
                  <a:srgbClr val="000000"/>
                </a:solidFill>
                <a:latin typeface="Times New Roman"/>
                <a:cs typeface="Times New Roman"/>
              </a:rPr>
              <a:pPr/>
              <a:t> </a:t>
            </a:fld>
            <a:endParaRPr kumimoji="1" lang="en-US" altLang="ja-JP" sz="800">
              <a:latin typeface="Times New Roman" pitchFamily="18" charset="0"/>
              <a:cs typeface="Times New Roman" pitchFamily="18" charset="0"/>
            </a:endParaRPr>
          </a:p>
        </cdr:txBody>
      </cdr:sp>
      <cdr:sp macro="" textlink="">
        <cdr:nvSpPr>
          <cdr:cNvPr id="20" name="テキスト ボックス 43"/>
          <cdr:cNvSpPr txBox="1"/>
        </cdr:nvSpPr>
        <cdr:spPr>
          <a:xfrm xmlns:a="http://schemas.openxmlformats.org/drawingml/2006/main">
            <a:off x="0" y="123825"/>
            <a:ext cx="547110" cy="247649"/>
          </a:xfrm>
          <a:prstGeom xmlns:a="http://schemas.openxmlformats.org/drawingml/2006/main" prst="rect">
            <a:avLst/>
          </a:prstGeom>
          <a:noFill xmlns:a="http://schemas.openxmlformats.org/drawingml/2006/main"/>
          <a:ln xmlns:a="http://schemas.openxmlformats.org/drawingml/2006/main" w="9525" cmpd="sng">
            <a:noFill/>
          </a:ln>
        </cdr:spPr>
        <cdr:style>
          <a:lnRef xmlns:a="http://schemas.openxmlformats.org/drawingml/2006/main" idx="0">
            <a:scrgbClr r="0" g="0" b="0"/>
          </a:lnRef>
          <a:fillRef xmlns:a="http://schemas.openxmlformats.org/drawingml/2006/main" idx="0">
            <a:scrgbClr r="0" g="0" b="0"/>
          </a:fillRef>
          <a:effectRef xmlns:a="http://schemas.openxmlformats.org/drawingml/2006/main" idx="0">
            <a:scrgbClr r="0" g="0" b="0"/>
          </a:effectRef>
          <a:fontRef xmlns:a="http://schemas.openxmlformats.org/drawingml/2006/main" idx="minor">
            <a:schemeClr val="dk1"/>
          </a:fontRef>
        </cdr:style>
        <cdr:txBody>
          <a:bodyPr xmlns:a="http://schemas.openxmlformats.org/drawingml/2006/main" wrap="square" rtlCol="0" anchor="t">
            <a:noAutofit/>
          </a:bodyPr>
          <a:lstStyle xmlns:a="http://schemas.openxmlformats.org/drawingml/2006/main"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fld id="{E35DFA17-9FDD-464D-A95F-B1787BF29C61}" type="TxLink">
              <a:rPr kumimoji="1" lang="en-US" altLang="en-US" sz="800" b="0" i="0" u="none" strike="noStrike">
                <a:solidFill>
                  <a:srgbClr val="000000"/>
                </a:solidFill>
                <a:latin typeface="Times New Roman"/>
                <a:cs typeface="Times New Roman"/>
              </a:rPr>
              <a:pPr/>
              <a:t> </a:t>
            </a:fld>
            <a:endParaRPr kumimoji="1" lang="ja-JP" altLang="en-US" sz="800">
              <a:latin typeface="Times New Roman" pitchFamily="18" charset="0"/>
              <a:cs typeface="Times New Roman" pitchFamily="18" charset="0"/>
            </a:endParaRPr>
          </a:p>
        </cdr:txBody>
      </cdr:sp>
      <cdr:sp macro="" textlink="">
        <cdr:nvSpPr>
          <cdr:cNvPr id="21" name="テキスト ボックス 44"/>
          <cdr:cNvSpPr txBox="1"/>
        </cdr:nvSpPr>
        <cdr:spPr>
          <a:xfrm xmlns:a="http://schemas.openxmlformats.org/drawingml/2006/main">
            <a:off x="0" y="238125"/>
            <a:ext cx="547110" cy="247650"/>
          </a:xfrm>
          <a:prstGeom xmlns:a="http://schemas.openxmlformats.org/drawingml/2006/main" prst="rect">
            <a:avLst/>
          </a:prstGeom>
          <a:noFill xmlns:a="http://schemas.openxmlformats.org/drawingml/2006/main"/>
          <a:ln xmlns:a="http://schemas.openxmlformats.org/drawingml/2006/main" w="9525" cmpd="sng">
            <a:noFill/>
          </a:ln>
        </cdr:spPr>
        <cdr:style>
          <a:lnRef xmlns:a="http://schemas.openxmlformats.org/drawingml/2006/main" idx="0">
            <a:scrgbClr r="0" g="0" b="0"/>
          </a:lnRef>
          <a:fillRef xmlns:a="http://schemas.openxmlformats.org/drawingml/2006/main" idx="0">
            <a:scrgbClr r="0" g="0" b="0"/>
          </a:fillRef>
          <a:effectRef xmlns:a="http://schemas.openxmlformats.org/drawingml/2006/main" idx="0">
            <a:scrgbClr r="0" g="0" b="0"/>
          </a:effectRef>
          <a:fontRef xmlns:a="http://schemas.openxmlformats.org/drawingml/2006/main" idx="minor">
            <a:schemeClr val="dk1"/>
          </a:fontRef>
        </cdr:style>
        <cdr:txBody>
          <a:bodyPr xmlns:a="http://schemas.openxmlformats.org/drawingml/2006/main" wrap="square" rtlCol="0" anchor="t">
            <a:noAutofit/>
          </a:bodyPr>
          <a:lstStyle xmlns:a="http://schemas.openxmlformats.org/drawingml/2006/main"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fld id="{4ECE0B70-4FFF-46AC-937C-5D5A3E2E4287}" type="TxLink">
              <a:rPr kumimoji="1" lang="en-US" altLang="en-US" sz="800" b="0" i="0" u="none" strike="noStrike">
                <a:solidFill>
                  <a:srgbClr val="000000"/>
                </a:solidFill>
                <a:latin typeface="Times New Roman"/>
                <a:cs typeface="Times New Roman"/>
              </a:rPr>
              <a:pPr/>
              <a:t> </a:t>
            </a:fld>
            <a:endParaRPr kumimoji="1" lang="ja-JP" altLang="en-US" sz="800">
              <a:latin typeface="Times New Roman" pitchFamily="18" charset="0"/>
              <a:cs typeface="Times New Roman" pitchFamily="18" charset="0"/>
            </a:endParaRPr>
          </a:p>
        </cdr:txBody>
      </cdr:sp>
    </cdr:grpSp>
  </cdr:relSizeAnchor>
  <cdr:relSizeAnchor xmlns:cdr="http://schemas.openxmlformats.org/drawingml/2006/chartDrawing">
    <cdr:from>
      <cdr:x>0.92621</cdr:x>
      <cdr:y>0.86447</cdr:y>
    </cdr:from>
    <cdr:to>
      <cdr:x>0.9556</cdr:x>
      <cdr:y>0.96541</cdr:y>
    </cdr:to>
    <cdr:grpSp>
      <cdr:nvGrpSpPr>
        <cdr:cNvPr id="26" name="グループ化 25"/>
        <cdr:cNvGrpSpPr/>
      </cdr:nvGrpSpPr>
      <cdr:grpSpPr>
        <a:xfrm xmlns:a="http://schemas.openxmlformats.org/drawingml/2006/main">
          <a:off x="7936649" y="3879249"/>
          <a:ext cx="251842" cy="452961"/>
          <a:chOff x="0" y="0"/>
          <a:chExt cx="1050861" cy="485775"/>
        </a:xfrm>
      </cdr:grpSpPr>
      <cdr:sp macro="" textlink="">
        <cdr:nvSpPr>
          <cdr:cNvPr id="27" name="テキスト ボックス 40"/>
          <cdr:cNvSpPr txBox="1"/>
        </cdr:nvSpPr>
        <cdr:spPr>
          <a:xfrm xmlns:a="http://schemas.openxmlformats.org/drawingml/2006/main">
            <a:off x="0" y="0"/>
            <a:ext cx="1050861" cy="247650"/>
          </a:xfrm>
          <a:prstGeom xmlns:a="http://schemas.openxmlformats.org/drawingml/2006/main" prst="rect">
            <a:avLst/>
          </a:prstGeom>
          <a:noFill xmlns:a="http://schemas.openxmlformats.org/drawingml/2006/main"/>
          <a:ln xmlns:a="http://schemas.openxmlformats.org/drawingml/2006/main" w="9525" cmpd="sng">
            <a:noFill/>
          </a:ln>
        </cdr:spPr>
        <cdr:style>
          <a:lnRef xmlns:a="http://schemas.openxmlformats.org/drawingml/2006/main" idx="0">
            <a:scrgbClr r="0" g="0" b="0"/>
          </a:lnRef>
          <a:fillRef xmlns:a="http://schemas.openxmlformats.org/drawingml/2006/main" idx="0">
            <a:scrgbClr r="0" g="0" b="0"/>
          </a:fillRef>
          <a:effectRef xmlns:a="http://schemas.openxmlformats.org/drawingml/2006/main" idx="0">
            <a:scrgbClr r="0" g="0" b="0"/>
          </a:effectRef>
          <a:fontRef xmlns:a="http://schemas.openxmlformats.org/drawingml/2006/main" idx="minor">
            <a:schemeClr val="dk1"/>
          </a:fontRef>
        </cdr:style>
        <cdr:txBody>
          <a:bodyPr xmlns:a="http://schemas.openxmlformats.org/drawingml/2006/main" wrap="square" rtlCol="0" anchor="t">
            <a:noAutofit/>
          </a:bodyPr>
          <a:lstStyle xmlns:a="http://schemas.openxmlformats.org/drawingml/2006/main"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fld id="{FA736A5F-D65B-4DA3-9662-573E5F6A328C}" type="TxLink">
              <a:rPr kumimoji="1" lang="en-US" altLang="en-US" sz="800" b="0" i="0" u="none" strike="noStrike">
                <a:solidFill>
                  <a:srgbClr val="000000"/>
                </a:solidFill>
                <a:latin typeface="Times New Roman"/>
                <a:cs typeface="Times New Roman"/>
              </a:rPr>
              <a:pPr/>
              <a:t> </a:t>
            </a:fld>
            <a:endParaRPr kumimoji="1" lang="ja-JP" altLang="en-US" sz="800">
              <a:latin typeface="Times New Roman" pitchFamily="18" charset="0"/>
              <a:cs typeface="Times New Roman" pitchFamily="18" charset="0"/>
            </a:endParaRPr>
          </a:p>
        </cdr:txBody>
      </cdr:sp>
      <cdr:sp macro="" textlink="">
        <cdr:nvSpPr>
          <cdr:cNvPr id="28" name="テキスト ボックス 43"/>
          <cdr:cNvSpPr txBox="1"/>
        </cdr:nvSpPr>
        <cdr:spPr>
          <a:xfrm xmlns:a="http://schemas.openxmlformats.org/drawingml/2006/main">
            <a:off x="0" y="123825"/>
            <a:ext cx="1050861" cy="247650"/>
          </a:xfrm>
          <a:prstGeom xmlns:a="http://schemas.openxmlformats.org/drawingml/2006/main" prst="rect">
            <a:avLst/>
          </a:prstGeom>
          <a:noFill xmlns:a="http://schemas.openxmlformats.org/drawingml/2006/main"/>
          <a:ln xmlns:a="http://schemas.openxmlformats.org/drawingml/2006/main" w="9525" cmpd="sng">
            <a:noFill/>
          </a:ln>
        </cdr:spPr>
        <cdr:style>
          <a:lnRef xmlns:a="http://schemas.openxmlformats.org/drawingml/2006/main" idx="0">
            <a:scrgbClr r="0" g="0" b="0"/>
          </a:lnRef>
          <a:fillRef xmlns:a="http://schemas.openxmlformats.org/drawingml/2006/main" idx="0">
            <a:scrgbClr r="0" g="0" b="0"/>
          </a:fillRef>
          <a:effectRef xmlns:a="http://schemas.openxmlformats.org/drawingml/2006/main" idx="0">
            <a:scrgbClr r="0" g="0" b="0"/>
          </a:effectRef>
          <a:fontRef xmlns:a="http://schemas.openxmlformats.org/drawingml/2006/main" idx="minor">
            <a:schemeClr val="dk1"/>
          </a:fontRef>
        </cdr:style>
        <cdr:txBody>
          <a:bodyPr xmlns:a="http://schemas.openxmlformats.org/drawingml/2006/main" wrap="square" rtlCol="0" anchor="t">
            <a:noAutofit/>
          </a:bodyPr>
          <a:lstStyle xmlns:a="http://schemas.openxmlformats.org/drawingml/2006/main"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fld id="{5750255B-28D0-47E0-B83C-7CBF3CB77889}" type="TxLink">
              <a:rPr kumimoji="1" lang="en-US" altLang="en-US" sz="800" b="0" i="0" u="none" strike="noStrike">
                <a:solidFill>
                  <a:srgbClr val="000000"/>
                </a:solidFill>
                <a:latin typeface="Times New Roman"/>
                <a:cs typeface="Times New Roman"/>
              </a:rPr>
              <a:pPr/>
              <a:t> </a:t>
            </a:fld>
            <a:endParaRPr kumimoji="1" lang="ja-JP" altLang="en-US" sz="800">
              <a:latin typeface="Times New Roman" pitchFamily="18" charset="0"/>
              <a:cs typeface="Times New Roman" pitchFamily="18" charset="0"/>
            </a:endParaRPr>
          </a:p>
        </cdr:txBody>
      </cdr:sp>
      <cdr:sp macro="" textlink="">
        <cdr:nvSpPr>
          <cdr:cNvPr id="29" name="テキスト ボックス 44"/>
          <cdr:cNvSpPr txBox="1"/>
        </cdr:nvSpPr>
        <cdr:spPr>
          <a:xfrm xmlns:a="http://schemas.openxmlformats.org/drawingml/2006/main">
            <a:off x="0" y="238125"/>
            <a:ext cx="1050861" cy="247650"/>
          </a:xfrm>
          <a:prstGeom xmlns:a="http://schemas.openxmlformats.org/drawingml/2006/main" prst="rect">
            <a:avLst/>
          </a:prstGeom>
          <a:noFill xmlns:a="http://schemas.openxmlformats.org/drawingml/2006/main"/>
          <a:ln xmlns:a="http://schemas.openxmlformats.org/drawingml/2006/main" w="9525" cmpd="sng">
            <a:noFill/>
          </a:ln>
        </cdr:spPr>
        <cdr:style>
          <a:lnRef xmlns:a="http://schemas.openxmlformats.org/drawingml/2006/main" idx="0">
            <a:scrgbClr r="0" g="0" b="0"/>
          </a:lnRef>
          <a:fillRef xmlns:a="http://schemas.openxmlformats.org/drawingml/2006/main" idx="0">
            <a:scrgbClr r="0" g="0" b="0"/>
          </a:fillRef>
          <a:effectRef xmlns:a="http://schemas.openxmlformats.org/drawingml/2006/main" idx="0">
            <a:scrgbClr r="0" g="0" b="0"/>
          </a:effectRef>
          <a:fontRef xmlns:a="http://schemas.openxmlformats.org/drawingml/2006/main" idx="minor">
            <a:schemeClr val="dk1"/>
          </a:fontRef>
        </cdr:style>
        <cdr:txBody>
          <a:bodyPr xmlns:a="http://schemas.openxmlformats.org/drawingml/2006/main" wrap="square" rtlCol="0" anchor="t">
            <a:noAutofit/>
          </a:bodyPr>
          <a:lstStyle xmlns:a="http://schemas.openxmlformats.org/drawingml/2006/main"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fld id="{1E6226EE-E366-43C7-869A-55F78DF167D6}" type="TxLink">
              <a:rPr kumimoji="1" lang="en-US" altLang="en-US" sz="800" b="0" i="0" u="none" strike="noStrike">
                <a:solidFill>
                  <a:srgbClr val="000000"/>
                </a:solidFill>
                <a:latin typeface="Times New Roman"/>
                <a:cs typeface="Times New Roman"/>
              </a:rPr>
              <a:pPr/>
              <a:t> </a:t>
            </a:fld>
            <a:endParaRPr kumimoji="1" lang="ja-JP" altLang="en-US" sz="800">
              <a:latin typeface="Times New Roman" pitchFamily="18" charset="0"/>
              <a:cs typeface="Times New Roman" pitchFamily="18" charset="0"/>
            </a:endParaRPr>
          </a:p>
        </cdr:txBody>
      </cdr:sp>
    </cdr:grp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744BF-D47F-4D94-A75C-00E4B0E85CD9}" type="datetimeFigureOut">
              <a:rPr lang="en-US" smtClean="0"/>
              <a:pPr/>
              <a:t>1/27/2016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C2BA4-0A11-4F87-932C-A554DD95BF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6122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744BF-D47F-4D94-A75C-00E4B0E85CD9}" type="datetimeFigureOut">
              <a:rPr lang="en-US" smtClean="0"/>
              <a:pPr/>
              <a:t>1/27/2016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C2BA4-0A11-4F87-932C-A554DD95BF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3617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744BF-D47F-4D94-A75C-00E4B0E85CD9}" type="datetimeFigureOut">
              <a:rPr lang="en-US" smtClean="0"/>
              <a:pPr/>
              <a:t>1/27/2016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C2BA4-0A11-4F87-932C-A554DD95BF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86057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744BF-D47F-4D94-A75C-00E4B0E85CD9}" type="datetimeFigureOut">
              <a:rPr lang="en-US" smtClean="0"/>
              <a:pPr/>
              <a:t>1/27/2016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C2BA4-0A11-4F87-932C-A554DD95BF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55399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744BF-D47F-4D94-A75C-00E4B0E85CD9}" type="datetimeFigureOut">
              <a:rPr lang="en-US" smtClean="0"/>
              <a:pPr/>
              <a:t>1/27/2016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C2BA4-0A11-4F87-932C-A554DD95BF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127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744BF-D47F-4D94-A75C-00E4B0E85CD9}" type="datetimeFigureOut">
              <a:rPr lang="en-US" smtClean="0"/>
              <a:pPr/>
              <a:t>1/27/2016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C2BA4-0A11-4F87-932C-A554DD95BF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7022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744BF-D47F-4D94-A75C-00E4B0E85CD9}" type="datetimeFigureOut">
              <a:rPr lang="en-US" smtClean="0"/>
              <a:pPr/>
              <a:t>1/27/2016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C2BA4-0A11-4F87-932C-A554DD95BF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40028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744BF-D47F-4D94-A75C-00E4B0E85CD9}" type="datetimeFigureOut">
              <a:rPr lang="en-US" smtClean="0"/>
              <a:pPr/>
              <a:t>1/27/2016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C2BA4-0A11-4F87-932C-A554DD95BF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50707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744BF-D47F-4D94-A75C-00E4B0E85CD9}" type="datetimeFigureOut">
              <a:rPr lang="en-US" smtClean="0"/>
              <a:pPr/>
              <a:t>1/27/2016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C2BA4-0A11-4F87-932C-A554DD95BF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117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744BF-D47F-4D94-A75C-00E4B0E85CD9}" type="datetimeFigureOut">
              <a:rPr lang="en-US" smtClean="0"/>
              <a:pPr/>
              <a:t>1/27/2016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C2BA4-0A11-4F87-932C-A554DD95BF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071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744BF-D47F-4D94-A75C-00E4B0E85CD9}" type="datetimeFigureOut">
              <a:rPr lang="en-US" smtClean="0"/>
              <a:pPr/>
              <a:t>1/27/2016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C2BA4-0A11-4F87-932C-A554DD95BF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8080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2744BF-D47F-4D94-A75C-00E4B0E85CD9}" type="datetimeFigureOut">
              <a:rPr lang="en-US" smtClean="0"/>
              <a:pPr/>
              <a:t>1/27/2016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CC2BA4-0A11-4F87-932C-A554DD95BF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7233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2418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dirty="0" smtClean="0"/>
              <a:t>Supplementary Figure 1</a:t>
            </a:r>
            <a:endParaRPr lang="en-US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8651" y="1084217"/>
            <a:ext cx="9064285" cy="4794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876537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5"/>
          <p:cNvGraphicFramePr>
            <a:graphicFrameLocks/>
          </p:cNvGraphicFramePr>
          <p:nvPr>
            <p:extLst/>
          </p:nvPr>
        </p:nvGraphicFramePr>
        <p:xfrm>
          <a:off x="590075" y="1293685"/>
          <a:ext cx="8568952" cy="44874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625264" y="1275781"/>
            <a:ext cx="263270" cy="320671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vert270" lIns="27432" tIns="18288" rIns="27432" bIns="18288" anchor="ctr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 sz="1000"/>
            </a:pPr>
            <a:r>
              <a:rPr lang="en-US" altLang="ja-JP" sz="1600" b="1" dirty="0" smtClean="0">
                <a:ea typeface="ＭＳ 明朝" pitchFamily="17" charset="-128"/>
                <a:cs typeface="Arial" panose="020B0604020202020204" pitchFamily="34" charset="0"/>
              </a:rPr>
              <a:t>Survival</a:t>
            </a:r>
            <a:r>
              <a:rPr lang="en-US" altLang="ja-JP" sz="1400" b="1" dirty="0" smtClean="0">
                <a:ea typeface="ＭＳ 明朝" pitchFamily="17" charset="-128"/>
                <a:cs typeface="Arial" panose="020B0604020202020204" pitchFamily="34" charset="0"/>
              </a:rPr>
              <a:t> rate (%)</a:t>
            </a:r>
            <a:endParaRPr lang="en-US" altLang="ja-JP" sz="1400" b="1" dirty="0">
              <a:ea typeface="ＭＳ 明朝" pitchFamily="17" charset="-128"/>
              <a:cs typeface="Arial" panose="020B0604020202020204" pitchFamily="34" charset="0"/>
            </a:endParaRPr>
          </a:p>
        </p:txBody>
      </p:sp>
      <p:sp>
        <p:nvSpPr>
          <p:cNvPr id="2053" name="Text Box 1"/>
          <p:cNvSpPr txBox="1">
            <a:spLocks noChangeArrowheads="1"/>
          </p:cNvSpPr>
          <p:nvPr/>
        </p:nvSpPr>
        <p:spPr bwMode="auto">
          <a:xfrm>
            <a:off x="2555776" y="5445224"/>
            <a:ext cx="4530725" cy="29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7432" tIns="18288" rIns="27432" bIns="18288" anchor="ctr"/>
          <a:lstStyle>
            <a:lvl1pPr algn="ctr" eaLnBrk="0" hangingPunct="0">
              <a:spcBef>
                <a:spcPts val="800"/>
              </a:spcBef>
              <a:defRPr sz="3200">
                <a:solidFill>
                  <a:srgbClr val="878787"/>
                </a:solidFill>
                <a:latin typeface="Calibri" pitchFamily="34" charset="0"/>
                <a:ea typeface="Heiti SC Light" charset="-122"/>
                <a:sym typeface="Calibri" pitchFamily="34" charset="0"/>
              </a:defRPr>
            </a:lvl1pPr>
            <a:lvl2pPr marL="742950" indent="-285750" algn="ctr" eaLnBrk="0" hangingPunct="0">
              <a:spcBef>
                <a:spcPts val="700"/>
              </a:spcBef>
              <a:defRPr sz="2800">
                <a:solidFill>
                  <a:srgbClr val="878787"/>
                </a:solidFill>
                <a:latin typeface="Calibri" pitchFamily="34" charset="0"/>
                <a:ea typeface="Heiti SC Light" charset="-122"/>
                <a:sym typeface="Calibri" pitchFamily="34" charset="0"/>
              </a:defRPr>
            </a:lvl2pPr>
            <a:lvl3pPr marL="1143000" indent="-228600" algn="ctr" eaLnBrk="0" hangingPunct="0">
              <a:spcBef>
                <a:spcPts val="600"/>
              </a:spcBef>
              <a:defRPr sz="2400">
                <a:solidFill>
                  <a:srgbClr val="878787"/>
                </a:solidFill>
                <a:latin typeface="Calibri" pitchFamily="34" charset="0"/>
                <a:ea typeface="Heiti SC Light" charset="-122"/>
                <a:sym typeface="Calibri" pitchFamily="34" charset="0"/>
              </a:defRPr>
            </a:lvl3pPr>
            <a:lvl4pPr marL="1600200" indent="-228600" algn="ctr" eaLnBrk="0" hangingPunct="0">
              <a:spcBef>
                <a:spcPts val="500"/>
              </a:spcBef>
              <a:defRPr sz="2000">
                <a:solidFill>
                  <a:srgbClr val="878787"/>
                </a:solidFill>
                <a:latin typeface="Calibri" pitchFamily="34" charset="0"/>
                <a:ea typeface="Heiti SC Light" charset="-122"/>
                <a:sym typeface="Calibri" pitchFamily="34" charset="0"/>
              </a:defRPr>
            </a:lvl4pPr>
            <a:lvl5pPr marL="2057400" indent="-228600" algn="ctr" eaLnBrk="0" hangingPunct="0">
              <a:spcBef>
                <a:spcPts val="500"/>
              </a:spcBef>
              <a:defRPr sz="2000">
                <a:solidFill>
                  <a:srgbClr val="878787"/>
                </a:solidFill>
                <a:latin typeface="Calibri" pitchFamily="34" charset="0"/>
                <a:ea typeface="Heiti SC Light" charset="-122"/>
                <a:sym typeface="Calibri" pitchFamily="34" charset="0"/>
              </a:defRPr>
            </a:lvl5pPr>
            <a:lvl6pPr marL="2514600" indent="-228600" algn="ctr" eaLnBrk="0" fontAlgn="base" hangingPunct="0">
              <a:spcBef>
                <a:spcPts val="500"/>
              </a:spcBef>
              <a:spcAft>
                <a:spcPct val="0"/>
              </a:spcAft>
              <a:defRPr sz="2000">
                <a:solidFill>
                  <a:srgbClr val="878787"/>
                </a:solidFill>
                <a:latin typeface="Calibri" pitchFamily="34" charset="0"/>
                <a:ea typeface="Heiti SC Light" charset="-122"/>
                <a:sym typeface="Calibri" pitchFamily="34" charset="0"/>
              </a:defRPr>
            </a:lvl6pPr>
            <a:lvl7pPr marL="2971800" indent="-228600" algn="ctr" eaLnBrk="0" fontAlgn="base" hangingPunct="0">
              <a:spcBef>
                <a:spcPts val="500"/>
              </a:spcBef>
              <a:spcAft>
                <a:spcPct val="0"/>
              </a:spcAft>
              <a:defRPr sz="2000">
                <a:solidFill>
                  <a:srgbClr val="878787"/>
                </a:solidFill>
                <a:latin typeface="Calibri" pitchFamily="34" charset="0"/>
                <a:ea typeface="Heiti SC Light" charset="-122"/>
                <a:sym typeface="Calibri" pitchFamily="34" charset="0"/>
              </a:defRPr>
            </a:lvl7pPr>
            <a:lvl8pPr marL="3429000" indent="-228600" algn="ctr" eaLnBrk="0" fontAlgn="base" hangingPunct="0">
              <a:spcBef>
                <a:spcPts val="500"/>
              </a:spcBef>
              <a:spcAft>
                <a:spcPct val="0"/>
              </a:spcAft>
              <a:defRPr sz="2000">
                <a:solidFill>
                  <a:srgbClr val="878787"/>
                </a:solidFill>
                <a:latin typeface="Calibri" pitchFamily="34" charset="0"/>
                <a:ea typeface="Heiti SC Light" charset="-122"/>
                <a:sym typeface="Calibri" pitchFamily="34" charset="0"/>
              </a:defRPr>
            </a:lvl8pPr>
            <a:lvl9pPr marL="3886200" indent="-228600" algn="ctr" eaLnBrk="0" fontAlgn="base" hangingPunct="0">
              <a:spcBef>
                <a:spcPts val="500"/>
              </a:spcBef>
              <a:spcAft>
                <a:spcPct val="0"/>
              </a:spcAft>
              <a:defRPr sz="2000">
                <a:solidFill>
                  <a:srgbClr val="878787"/>
                </a:solidFill>
                <a:latin typeface="Calibri" pitchFamily="34" charset="0"/>
                <a:ea typeface="Heiti SC Light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ja-JP" sz="1400" b="1" dirty="0" smtClean="0">
                <a:solidFill>
                  <a:srgbClr val="000000"/>
                </a:solidFill>
                <a:latin typeface="+mn-lt"/>
                <a:ea typeface="ＭＳ 明朝" pitchFamily="17" charset="-128"/>
                <a:cs typeface="Arial" pitchFamily="34" charset="0"/>
                <a:sym typeface="Gill Sans" charset="0"/>
              </a:rPr>
              <a:t>Time from </a:t>
            </a:r>
            <a:r>
              <a:rPr lang="en-US" altLang="ja-JP" sz="1400" b="1" dirty="0">
                <a:solidFill>
                  <a:srgbClr val="000000"/>
                </a:solidFill>
                <a:latin typeface="+mn-lt"/>
                <a:ea typeface="ＭＳ 明朝" pitchFamily="17" charset="-128"/>
                <a:cs typeface="Arial" pitchFamily="34" charset="0"/>
                <a:sym typeface="Gill Sans" charset="0"/>
              </a:rPr>
              <a:t>the first </a:t>
            </a:r>
            <a:r>
              <a:rPr lang="en-US" altLang="ja-JP" sz="1400" b="1" dirty="0" smtClean="0">
                <a:solidFill>
                  <a:srgbClr val="000000"/>
                </a:solidFill>
                <a:latin typeface="+mn-lt"/>
                <a:ea typeface="ＭＳ 明朝" pitchFamily="17" charset="-128"/>
                <a:cs typeface="Arial" pitchFamily="34" charset="0"/>
                <a:sym typeface="Gill Sans" charset="0"/>
              </a:rPr>
              <a:t>dose of study drug (months)</a:t>
            </a:r>
            <a:endParaRPr lang="en-US" altLang="ja-JP" sz="1400" b="1" dirty="0">
              <a:solidFill>
                <a:srgbClr val="000000"/>
              </a:solidFill>
              <a:latin typeface="+mn-lt"/>
              <a:ea typeface="ＭＳ 明朝" pitchFamily="17" charset="-128"/>
              <a:cs typeface="Arial" pitchFamily="34" charset="0"/>
              <a:sym typeface="Gill Sans" charset="0"/>
            </a:endParaRPr>
          </a:p>
        </p:txBody>
      </p:sp>
      <p:graphicFrame>
        <p:nvGraphicFramePr>
          <p:cNvPr id="17" name="表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2870401"/>
              </p:ext>
            </p:extLst>
          </p:nvPr>
        </p:nvGraphicFramePr>
        <p:xfrm>
          <a:off x="4099914" y="1174863"/>
          <a:ext cx="4864574" cy="13711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3383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255368">
                  <a:extLst>
                    <a:ext uri="{9D8B030D-6E8A-4147-A177-3AD203B41FA5}">
                      <a16:colId xmlns="" xmlns:a16="http://schemas.microsoft.com/office/drawing/2014/main" val="3669766837"/>
                    </a:ext>
                  </a:extLst>
                </a:gridCol>
                <a:gridCol w="1359228">
                  <a:extLst>
                    <a:ext uri="{9D8B030D-6E8A-4147-A177-3AD203B41FA5}">
                      <a16:colId xmlns="" xmlns:a16="http://schemas.microsoft.com/office/drawing/2014/main" val="2967941863"/>
                    </a:ext>
                  </a:extLst>
                </a:gridCol>
                <a:gridCol w="121614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45111"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+mn-lt"/>
                      </a:endParaRPr>
                    </a:p>
                  </a:txBody>
                  <a:tcPr marL="91445" marR="91445" marT="45645" marB="45645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Placebo</a:t>
                      </a:r>
                    </a:p>
                    <a:p>
                      <a:pPr algn="ctr"/>
                      <a:r>
                        <a:rPr kumimoji="1" lang="en-US" altLang="ja-JP" sz="1200" dirty="0" smtClean="0"/>
                        <a:t>(n</a:t>
                      </a:r>
                      <a:r>
                        <a:rPr kumimoji="1" lang="en-US" altLang="ja-JP" sz="1200" baseline="0" dirty="0" smtClean="0"/>
                        <a:t> </a:t>
                      </a:r>
                      <a:r>
                        <a:rPr kumimoji="1" lang="en-US" altLang="ja-JP" sz="1200" dirty="0" smtClean="0"/>
                        <a:t>=58)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45" marR="91445" marT="45645" marB="45645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50 mg anamorelin</a:t>
                      </a:r>
                    </a:p>
                    <a:p>
                      <a:pPr algn="ctr"/>
                      <a:r>
                        <a:rPr kumimoji="1" lang="en-US" altLang="ja-JP" sz="1200" dirty="0" smtClean="0"/>
                        <a:t>(n</a:t>
                      </a:r>
                      <a:r>
                        <a:rPr kumimoji="1" lang="en-US" altLang="ja-JP" sz="1200" baseline="0" dirty="0" smtClean="0"/>
                        <a:t> </a:t>
                      </a:r>
                      <a:r>
                        <a:rPr kumimoji="1" lang="en-US" altLang="ja-JP" sz="1200" dirty="0" smtClean="0"/>
                        <a:t>= 65)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45" marR="91445" marT="45645" marB="45645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100 mg anamorelin</a:t>
                      </a:r>
                    </a:p>
                    <a:p>
                      <a:pPr algn="ctr"/>
                      <a:r>
                        <a:rPr kumimoji="1" lang="en-US" altLang="ja-JP" sz="1200" dirty="0" smtClean="0"/>
                        <a:t>(n = 55)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45" marR="91445" marT="45645" marB="45645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31432"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MST </a:t>
                      </a:r>
                      <a:r>
                        <a:rPr kumimoji="1" lang="en-US" altLang="ja-JP" sz="1200" baseline="0" dirty="0" smtClean="0"/>
                        <a:t>(95% CI) (months)</a:t>
                      </a:r>
                      <a:endParaRPr kumimoji="1" lang="ja-JP" altLang="en-US" sz="1200" b="1" dirty="0">
                        <a:latin typeface="+mn-lt"/>
                      </a:endParaRPr>
                    </a:p>
                  </a:txBody>
                  <a:tcPr marL="91445" marR="91445" marT="45645" marB="45645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8.4 (6.7,</a:t>
                      </a:r>
                      <a:r>
                        <a:rPr kumimoji="1" lang="en-US" altLang="ja-JP" sz="1200" baseline="0" dirty="0" smtClean="0"/>
                        <a:t> </a:t>
                      </a:r>
                      <a:r>
                        <a:rPr kumimoji="1" lang="en-US" altLang="ja-JP" sz="1200" dirty="0" smtClean="0"/>
                        <a:t>10.7)</a:t>
                      </a:r>
                      <a:endParaRPr kumimoji="1" lang="ja-JP" altLang="en-US" sz="1200" b="1" dirty="0" smtClean="0">
                        <a:latin typeface="+mn-lt"/>
                      </a:endParaRPr>
                    </a:p>
                  </a:txBody>
                  <a:tcPr marL="91445" marR="91445" marT="45645" marB="45645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6.3</a:t>
                      </a:r>
                      <a:r>
                        <a:rPr kumimoji="1" lang="en-US" altLang="ja-JP" sz="1200" baseline="0" dirty="0" smtClean="0"/>
                        <a:t> </a:t>
                      </a:r>
                      <a:r>
                        <a:rPr kumimoji="1" lang="en-US" altLang="ja-JP" sz="1200" dirty="0" smtClean="0"/>
                        <a:t>(4.9, 9.3)</a:t>
                      </a:r>
                      <a:endParaRPr kumimoji="1" lang="ja-JP" altLang="en-US" sz="1200" b="1" dirty="0">
                        <a:latin typeface="+mn-lt"/>
                      </a:endParaRPr>
                    </a:p>
                  </a:txBody>
                  <a:tcPr marL="91445" marR="91445" marT="45645" marB="45645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9.1 (7.0, 15.8)</a:t>
                      </a:r>
                      <a:endParaRPr kumimoji="1" lang="ja-JP" altLang="en-US" sz="1200" b="1" dirty="0">
                        <a:latin typeface="+mn-lt"/>
                      </a:endParaRPr>
                    </a:p>
                  </a:txBody>
                  <a:tcPr marL="91445" marR="91445" marT="45645" marB="45645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37434"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HR (95% CI)</a:t>
                      </a:r>
                      <a:endParaRPr kumimoji="1" lang="en-US" altLang="ja-JP" sz="1200" b="1" dirty="0" smtClean="0">
                        <a:latin typeface="+mn-lt"/>
                      </a:endParaRPr>
                    </a:p>
                  </a:txBody>
                  <a:tcPr marL="91445" marR="91445" marT="45645" marB="45645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NZ" altLang="ja-JP" sz="1200" dirty="0" smtClean="0"/>
                        <a:t>–</a:t>
                      </a:r>
                      <a:endParaRPr kumimoji="1" lang="ja-JP" altLang="en-US" sz="1200" b="1" dirty="0" smtClean="0">
                        <a:latin typeface="+mn-lt"/>
                      </a:endParaRPr>
                    </a:p>
                  </a:txBody>
                  <a:tcPr marL="91445" marR="91445" marT="45645" marB="45645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0.91 (0.62,</a:t>
                      </a:r>
                      <a:r>
                        <a:rPr kumimoji="1" lang="en-US" altLang="ja-JP" sz="1200" baseline="0" dirty="0" smtClean="0"/>
                        <a:t> </a:t>
                      </a:r>
                      <a:r>
                        <a:rPr kumimoji="1" lang="en-US" altLang="ja-JP" sz="1200" dirty="0" smtClean="0"/>
                        <a:t>1.33)</a:t>
                      </a:r>
                      <a:endParaRPr kumimoji="1" lang="ja-JP" altLang="en-US" sz="1200" b="1" dirty="0">
                        <a:latin typeface="+mn-lt"/>
                      </a:endParaRPr>
                    </a:p>
                  </a:txBody>
                  <a:tcPr marL="91445" marR="91445" marT="45645" marB="45645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0.74 (0.50,</a:t>
                      </a:r>
                      <a:r>
                        <a:rPr kumimoji="1" lang="en-US" altLang="ja-JP" sz="1200" baseline="0" dirty="0" smtClean="0"/>
                        <a:t> </a:t>
                      </a:r>
                      <a:r>
                        <a:rPr kumimoji="1" lang="en-US" altLang="ja-JP" sz="1200" dirty="0" smtClean="0"/>
                        <a:t>1.10)</a:t>
                      </a:r>
                      <a:endParaRPr kumimoji="1" lang="ja-JP" altLang="en-US" sz="1200" b="1" dirty="0">
                        <a:latin typeface="+mn-lt"/>
                      </a:endParaRPr>
                    </a:p>
                  </a:txBody>
                  <a:tcPr marL="91445" marR="91445" marT="45645" marB="45645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8" name="テキスト ボックス 17"/>
          <p:cNvSpPr txBox="1"/>
          <p:nvPr/>
        </p:nvSpPr>
        <p:spPr>
          <a:xfrm>
            <a:off x="5653135" y="3836162"/>
            <a:ext cx="354108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kumimoji="1" lang="en-US" altLang="ja-JP" sz="1200" b="1" dirty="0">
                <a:solidFill>
                  <a:schemeClr val="tx1"/>
                </a:solidFill>
                <a:latin typeface="+mn-lt"/>
              </a:rPr>
              <a:t>log-rank </a:t>
            </a:r>
            <a:r>
              <a:rPr kumimoji="1" lang="en-US" altLang="ja-JP" sz="1200" b="1" i="1" dirty="0" smtClean="0">
                <a:solidFill>
                  <a:schemeClr val="tx1"/>
                </a:solidFill>
                <a:latin typeface="+mn-lt"/>
              </a:rPr>
              <a:t>P </a:t>
            </a:r>
            <a:r>
              <a:rPr kumimoji="1" lang="en-US" altLang="ja-JP" sz="1200" b="1" dirty="0" smtClean="0">
                <a:solidFill>
                  <a:schemeClr val="tx1"/>
                </a:solidFill>
                <a:latin typeface="+mn-lt"/>
              </a:rPr>
              <a:t>= 0.0864 </a:t>
            </a:r>
            <a:r>
              <a:rPr kumimoji="1" lang="en-US" altLang="ja-JP" sz="1200" b="1" dirty="0">
                <a:solidFill>
                  <a:schemeClr val="tx1"/>
                </a:solidFill>
                <a:latin typeface="+mn-lt"/>
              </a:rPr>
              <a:t>(</a:t>
            </a:r>
            <a:r>
              <a:rPr kumimoji="1" lang="en-US" altLang="ja-JP" sz="1200" b="1" dirty="0" smtClean="0">
                <a:solidFill>
                  <a:schemeClr val="tx1"/>
                </a:solidFill>
                <a:latin typeface="+mn-lt"/>
              </a:rPr>
              <a:t>100 mg anamorelin vs</a:t>
            </a:r>
            <a:r>
              <a:rPr kumimoji="1" lang="en-US" altLang="ja-JP" sz="1200" b="1" dirty="0">
                <a:solidFill>
                  <a:schemeClr val="tx1"/>
                </a:solidFill>
                <a:latin typeface="+mn-lt"/>
              </a:rPr>
              <a:t>. p</a:t>
            </a:r>
            <a:r>
              <a:rPr kumimoji="1" lang="en-US" altLang="ja-JP" sz="1200" b="1" dirty="0" smtClean="0">
                <a:solidFill>
                  <a:schemeClr val="tx1"/>
                </a:solidFill>
                <a:latin typeface="+mn-lt"/>
              </a:rPr>
              <a:t>lacebo</a:t>
            </a:r>
            <a:r>
              <a:rPr kumimoji="1" lang="en-US" altLang="ja-JP" sz="1200" b="1" dirty="0">
                <a:solidFill>
                  <a:schemeClr val="tx1"/>
                </a:solidFill>
                <a:latin typeface="+mn-lt"/>
              </a:rPr>
              <a:t>)</a:t>
            </a:r>
          </a:p>
          <a:p>
            <a:pPr>
              <a:defRPr/>
            </a:pPr>
            <a:r>
              <a:rPr kumimoji="1" lang="en-US" altLang="ja-JP" sz="1200" b="1" dirty="0">
                <a:solidFill>
                  <a:schemeClr val="tx1"/>
                </a:solidFill>
                <a:latin typeface="+mn-lt"/>
              </a:rPr>
              <a:t>log-rank </a:t>
            </a:r>
            <a:r>
              <a:rPr kumimoji="1" lang="en-US" altLang="ja-JP" sz="1200" b="1" i="1" dirty="0" smtClean="0">
                <a:solidFill>
                  <a:schemeClr val="tx1"/>
                </a:solidFill>
                <a:latin typeface="+mn-lt"/>
              </a:rPr>
              <a:t>P</a:t>
            </a:r>
            <a:r>
              <a:rPr kumimoji="1" lang="en-US" altLang="ja-JP" sz="1200" b="1" dirty="0" smtClean="0">
                <a:solidFill>
                  <a:schemeClr val="tx1"/>
                </a:solidFill>
                <a:latin typeface="+mn-lt"/>
              </a:rPr>
              <a:t> = 0.7010 </a:t>
            </a:r>
            <a:r>
              <a:rPr kumimoji="1" lang="en-US" altLang="ja-JP" sz="1200" b="1" dirty="0">
                <a:solidFill>
                  <a:schemeClr val="tx1"/>
                </a:solidFill>
                <a:latin typeface="+mn-lt"/>
              </a:rPr>
              <a:t>(</a:t>
            </a:r>
            <a:r>
              <a:rPr kumimoji="1" lang="en-US" altLang="ja-JP" sz="1200" b="1" dirty="0" smtClean="0">
                <a:solidFill>
                  <a:schemeClr val="tx1"/>
                </a:solidFill>
                <a:latin typeface="+mn-lt"/>
              </a:rPr>
              <a:t>50 mg anamorelin vs</a:t>
            </a:r>
            <a:r>
              <a:rPr kumimoji="1" lang="en-US" altLang="ja-JP" sz="1200" b="1" dirty="0">
                <a:solidFill>
                  <a:schemeClr val="tx1"/>
                </a:solidFill>
                <a:latin typeface="+mn-lt"/>
              </a:rPr>
              <a:t>. </a:t>
            </a:r>
            <a:r>
              <a:rPr kumimoji="1" lang="en-US" altLang="ja-JP" sz="1200" b="1" dirty="0" smtClean="0">
                <a:solidFill>
                  <a:schemeClr val="tx1"/>
                </a:solidFill>
                <a:latin typeface="+mn-lt"/>
              </a:rPr>
              <a:t>placebo</a:t>
            </a:r>
            <a:r>
              <a:rPr kumimoji="1" lang="en-US" altLang="ja-JP" sz="1200" b="1" dirty="0">
                <a:solidFill>
                  <a:schemeClr val="tx1"/>
                </a:solidFill>
                <a:latin typeface="+mn-lt"/>
              </a:rPr>
              <a:t>)</a:t>
            </a:r>
          </a:p>
          <a:p>
            <a:pPr>
              <a:defRPr/>
            </a:pPr>
            <a:endParaRPr kumimoji="1" lang="ja-JP" altLang="en-US" sz="1200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0" y="5738912"/>
            <a:ext cx="8964488" cy="90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050" b="1" dirty="0" smtClean="0"/>
              <a:t>Number at risk</a:t>
            </a:r>
          </a:p>
          <a:p>
            <a:endParaRPr lang="en-US" altLang="ja-JP" sz="1050" dirty="0" smtClean="0"/>
          </a:p>
          <a:p>
            <a:r>
              <a:rPr lang="en-US" altLang="ja-JP" sz="1050" b="1" dirty="0" smtClean="0"/>
              <a:t>100 mg anamorelin   </a:t>
            </a:r>
            <a:r>
              <a:rPr lang="en-US" altLang="ja-JP" sz="1050" dirty="0" smtClean="0"/>
              <a:t>55                   </a:t>
            </a:r>
            <a:r>
              <a:rPr lang="ja-JP" altLang="en-US" sz="1050" dirty="0" smtClean="0"/>
              <a:t> </a:t>
            </a:r>
            <a:r>
              <a:rPr lang="en-US" altLang="ja-JP" sz="1050" dirty="0" smtClean="0"/>
              <a:t>45                      31                    24                    18                    16                     12                     8                       5                       1</a:t>
            </a:r>
            <a:endParaRPr lang="en-US" altLang="ja-JP" sz="1050" dirty="0"/>
          </a:p>
          <a:p>
            <a:r>
              <a:rPr lang="en-US" altLang="ja-JP" sz="1050" b="1" dirty="0" smtClean="0"/>
              <a:t>50 mg anamorelin     </a:t>
            </a:r>
            <a:r>
              <a:rPr lang="en-US" altLang="ja-JP" sz="1050" dirty="0" smtClean="0"/>
              <a:t>65     </a:t>
            </a:r>
            <a:r>
              <a:rPr lang="ja-JP" altLang="en-US" sz="1050" dirty="0" smtClean="0"/>
              <a:t>         </a:t>
            </a:r>
            <a:r>
              <a:rPr lang="en-US" altLang="ja-JP" sz="1050" dirty="0" smtClean="0"/>
              <a:t>      46 </a:t>
            </a:r>
            <a:r>
              <a:rPr lang="ja-JP" altLang="en-US" sz="1050" dirty="0" smtClean="0"/>
              <a:t>                     </a:t>
            </a:r>
            <a:r>
              <a:rPr lang="en-US" altLang="ja-JP" sz="1050" dirty="0" smtClean="0"/>
              <a:t>27                    20                    18                    14                     12                     4                       2</a:t>
            </a:r>
            <a:endParaRPr lang="en-US" altLang="ja-JP" sz="1050" dirty="0"/>
          </a:p>
          <a:p>
            <a:r>
              <a:rPr lang="en-US" altLang="ja-JP" sz="1050" b="1" dirty="0" smtClean="0"/>
              <a:t>Placebo                        </a:t>
            </a:r>
            <a:r>
              <a:rPr lang="en-US" altLang="ja-JP" sz="1050" dirty="0" smtClean="0"/>
              <a:t>58                    44                      31                    20               </a:t>
            </a:r>
            <a:r>
              <a:rPr lang="ja-JP" altLang="en-US" sz="1050" dirty="0"/>
              <a:t> </a:t>
            </a:r>
            <a:r>
              <a:rPr lang="en-US" altLang="ja-JP" sz="1050" dirty="0" smtClean="0"/>
              <a:t>    15                    12                    10                     6</a:t>
            </a:r>
            <a:endParaRPr lang="en-US" altLang="ja-JP" sz="1050" dirty="0"/>
          </a:p>
        </p:txBody>
      </p:sp>
      <p:sp>
        <p:nvSpPr>
          <p:cNvPr id="9" name="TextBox 8"/>
          <p:cNvSpPr txBox="1"/>
          <p:nvPr/>
        </p:nvSpPr>
        <p:spPr>
          <a:xfrm>
            <a:off x="0" y="0"/>
            <a:ext cx="2418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dirty="0" smtClean="0"/>
              <a:t>Supplementary Figure 2</a:t>
            </a:r>
            <a:endParaRPr lang="en-US" dirty="0"/>
          </a:p>
        </p:txBody>
      </p:sp>
      <p:sp>
        <p:nvSpPr>
          <p:cNvPr id="11" name="テキスト ボックス 17"/>
          <p:cNvSpPr txBox="1"/>
          <p:nvPr/>
        </p:nvSpPr>
        <p:spPr>
          <a:xfrm>
            <a:off x="1750981" y="4520871"/>
            <a:ext cx="1601872" cy="307777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kumimoji="1" lang="en-US" altLang="ja-JP" sz="1400" b="1" dirty="0" smtClean="0">
                <a:solidFill>
                  <a:schemeClr val="tx1"/>
                </a:solidFill>
                <a:latin typeface="+mn-lt"/>
              </a:rPr>
              <a:t>50 mg anamorelin</a:t>
            </a:r>
            <a:endParaRPr kumimoji="1" lang="ja-JP" altLang="en-US" sz="1400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2" name="テキスト ボックス 17"/>
          <p:cNvSpPr txBox="1"/>
          <p:nvPr/>
        </p:nvSpPr>
        <p:spPr>
          <a:xfrm>
            <a:off x="1750981" y="4853188"/>
            <a:ext cx="1714518" cy="307777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kumimoji="1" lang="en-US" altLang="ja-JP" sz="1400" b="1" dirty="0" smtClean="0">
                <a:solidFill>
                  <a:schemeClr val="tx1"/>
                </a:solidFill>
                <a:latin typeface="+mn-lt"/>
              </a:rPr>
              <a:t>100 mg anamorelin</a:t>
            </a:r>
            <a:endParaRPr kumimoji="1" lang="ja-JP" altLang="en-US" sz="1400" b="1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38636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Default - Title Slide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Default - Title Slide">
    <a:majorFont>
      <a:latin typeface="Calibri"/>
      <a:ea typeface="Heiti SC Light"/>
      <a:cs typeface="Heiti SC Light"/>
    </a:majorFont>
    <a:minorFont>
      <a:latin typeface="Calibri"/>
      <a:ea typeface="Heiti SC Light"/>
      <a:cs typeface="Heiti SC Light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164</Words>
  <Application>Microsoft Office PowerPoint</Application>
  <PresentationFormat>画面に合わせる (4:3)</PresentationFormat>
  <Paragraphs>36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Gill Sans</vt:lpstr>
      <vt:lpstr>Heiti SC Light</vt:lpstr>
      <vt:lpstr>ＭＳ 明朝</vt:lpstr>
      <vt:lpstr>游ゴシック</vt:lpstr>
      <vt:lpstr>Arial</vt:lpstr>
      <vt:lpstr>Calibri</vt:lpstr>
      <vt:lpstr>Calibri Light</vt:lpstr>
      <vt:lpstr>Times New Roman</vt:lpstr>
      <vt:lpstr>Office Theme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2015-09-24T00:49:19Z</dcterms:created>
  <dcterms:modified xsi:type="dcterms:W3CDTF">2016-01-27T12:09:01Z</dcterms:modified>
</cp:coreProperties>
</file>