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6840538" cy="864076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41CB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03" autoAdjust="0"/>
    <p:restoredTop sz="94660"/>
  </p:normalViewPr>
  <p:slideViewPr>
    <p:cSldViewPr snapToGrid="0" snapToObjects="1">
      <p:cViewPr>
        <p:scale>
          <a:sx n="75" d="100"/>
          <a:sy n="75" d="100"/>
        </p:scale>
        <p:origin x="-1860" y="-78"/>
      </p:cViewPr>
      <p:guideLst>
        <p:guide orient="horz" pos="2722"/>
        <p:guide pos="215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3041" y="2684237"/>
            <a:ext cx="5814457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6081" y="4896432"/>
            <a:ext cx="4788377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59390" y="346032"/>
            <a:ext cx="1539121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2027" y="346032"/>
            <a:ext cx="4503354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0356" y="5552491"/>
            <a:ext cx="5814457" cy="171615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0356" y="3662325"/>
            <a:ext cx="5814457" cy="189016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42027" y="2016179"/>
            <a:ext cx="3021238" cy="57025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77273" y="2016179"/>
            <a:ext cx="3021238" cy="57025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027" y="1934171"/>
            <a:ext cx="3022426" cy="80607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027" y="2740242"/>
            <a:ext cx="3022426" cy="49784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74899" y="1934171"/>
            <a:ext cx="3023613" cy="80607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74899" y="2740242"/>
            <a:ext cx="3023613" cy="49784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027" y="344031"/>
            <a:ext cx="2250490" cy="146412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74460" y="344031"/>
            <a:ext cx="3824051" cy="73746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027" y="1808160"/>
            <a:ext cx="2250490" cy="591052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0793" y="6048534"/>
            <a:ext cx="4104323" cy="71406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0793" y="772068"/>
            <a:ext cx="4104323" cy="518445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0793" y="6762598"/>
            <a:ext cx="4104323" cy="101408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027" y="346031"/>
            <a:ext cx="6156484" cy="14401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027" y="2016179"/>
            <a:ext cx="6156484" cy="5702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027" y="8008708"/>
            <a:ext cx="1596126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2016/5/27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37184" y="8008708"/>
            <a:ext cx="2166170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02385" y="8008708"/>
            <a:ext cx="1596126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15925"/>
            <a:ext cx="795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Fig. S1</a:t>
            </a:r>
            <a:endParaRPr lang="zh-CN" altLang="en-US" b="1" dirty="0"/>
          </a:p>
        </p:txBody>
      </p:sp>
      <p:sp>
        <p:nvSpPr>
          <p:cNvPr id="10" name="矩形 9"/>
          <p:cNvSpPr/>
          <p:nvPr/>
        </p:nvSpPr>
        <p:spPr>
          <a:xfrm>
            <a:off x="1116013" y="1620093"/>
            <a:ext cx="720080" cy="108000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14" name="直接连接符 13"/>
          <p:cNvCxnSpPr/>
          <p:nvPr/>
        </p:nvCxnSpPr>
        <p:spPr>
          <a:xfrm>
            <a:off x="1836093" y="1440061"/>
            <a:ext cx="0" cy="28803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1116013" y="1440061"/>
            <a:ext cx="0" cy="28803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53723" y="1224037"/>
            <a:ext cx="154241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err="1" smtClean="0">
                <a:latin typeface="Arial" pitchFamily="34" charset="0"/>
                <a:cs typeface="Arial" pitchFamily="34" charset="0"/>
              </a:rPr>
              <a:t>BamHI</a:t>
            </a:r>
            <a:r>
              <a:rPr lang="en-US" altLang="zh-CN" sz="1000" dirty="0" smtClean="0">
                <a:latin typeface="Arial" pitchFamily="34" charset="0"/>
                <a:cs typeface="Arial" pitchFamily="34" charset="0"/>
              </a:rPr>
              <a:t>                    </a:t>
            </a:r>
            <a:r>
              <a:rPr lang="en-US" altLang="zh-CN" sz="1000" dirty="0" err="1" smtClean="0">
                <a:latin typeface="Arial" pitchFamily="34" charset="0"/>
                <a:cs typeface="Arial" pitchFamily="34" charset="0"/>
              </a:rPr>
              <a:t>KpnI</a:t>
            </a:r>
            <a:endParaRPr lang="zh-CN" alt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60029" y="1728093"/>
            <a:ext cx="5084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TNFα</a:t>
            </a:r>
            <a:endParaRPr lang="zh-CN" altLang="en-US" sz="1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5436493" y="1548085"/>
            <a:ext cx="720080" cy="108000"/>
          </a:xfrm>
          <a:prstGeom prst="rect">
            <a:avLst/>
          </a:prstGeom>
          <a:solidFill>
            <a:srgbClr val="B41CB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19" name="直接连接符 18"/>
          <p:cNvCxnSpPr/>
          <p:nvPr/>
        </p:nvCxnSpPr>
        <p:spPr>
          <a:xfrm>
            <a:off x="6156573" y="1368053"/>
            <a:ext cx="0" cy="28803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5436493" y="1368053"/>
            <a:ext cx="0" cy="28803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974203" y="1152029"/>
            <a:ext cx="154241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err="1" smtClean="0">
                <a:latin typeface="Arial" pitchFamily="34" charset="0"/>
                <a:cs typeface="Arial" pitchFamily="34" charset="0"/>
              </a:rPr>
              <a:t>BamHI</a:t>
            </a:r>
            <a:r>
              <a:rPr lang="en-US" altLang="zh-CN" sz="1000" dirty="0" smtClean="0">
                <a:latin typeface="Arial" pitchFamily="34" charset="0"/>
                <a:cs typeface="Arial" pitchFamily="34" charset="0"/>
              </a:rPr>
              <a:t>                    </a:t>
            </a:r>
            <a:r>
              <a:rPr lang="en-US" altLang="zh-CN" sz="1000" dirty="0" err="1" smtClean="0">
                <a:latin typeface="Arial" pitchFamily="34" charset="0"/>
                <a:cs typeface="Arial" pitchFamily="34" charset="0"/>
              </a:rPr>
              <a:t>KpnI</a:t>
            </a:r>
            <a:endParaRPr lang="zh-CN" alt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580509" y="1656085"/>
            <a:ext cx="4555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IFNγ</a:t>
            </a:r>
            <a:endParaRPr lang="zh-CN" altLang="en-US" sz="1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zh-CN" altLang="en-US" dirty="0"/>
          </a:p>
        </p:txBody>
      </p:sp>
      <p:grpSp>
        <p:nvGrpSpPr>
          <p:cNvPr id="54" name="组合 53"/>
          <p:cNvGrpSpPr/>
          <p:nvPr/>
        </p:nvGrpSpPr>
        <p:grpSpPr>
          <a:xfrm>
            <a:off x="2700189" y="4464397"/>
            <a:ext cx="1728192" cy="1224136"/>
            <a:chOff x="2412157" y="4320381"/>
            <a:chExt cx="1728192" cy="1224136"/>
          </a:xfrm>
        </p:grpSpPr>
        <p:sp>
          <p:nvSpPr>
            <p:cNvPr id="23" name="矩形 22"/>
            <p:cNvSpPr/>
            <p:nvPr/>
          </p:nvSpPr>
          <p:spPr>
            <a:xfrm>
              <a:off x="3284637" y="4824437"/>
              <a:ext cx="216024" cy="144016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3500661" y="4824437"/>
              <a:ext cx="567680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3068613" y="5040461"/>
              <a:ext cx="216024" cy="144016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2500933" y="5040461"/>
              <a:ext cx="567680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244898" y="5024177"/>
              <a:ext cx="84510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700" b="1" dirty="0" smtClean="0">
                  <a:latin typeface="Arial" pitchFamily="34" charset="0"/>
                  <a:cs typeface="Arial" pitchFamily="34" charset="0"/>
                </a:rPr>
                <a:t>Forward primer</a:t>
              </a:r>
              <a:endParaRPr lang="zh-CN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548222" y="5271394"/>
              <a:ext cx="838691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700" b="1" dirty="0" smtClean="0">
                  <a:latin typeface="Arial" pitchFamily="34" charset="0"/>
                  <a:cs typeface="Arial" pitchFamily="34" charset="0"/>
                </a:rPr>
                <a:t>Reverse primer</a:t>
              </a:r>
              <a:endParaRPr lang="zh-CN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6" name="直接箭头连接符 35"/>
            <p:cNvCxnSpPr/>
            <p:nvPr/>
          </p:nvCxnSpPr>
          <p:spPr>
            <a:xfrm flipH="1">
              <a:off x="2556173" y="5256485"/>
              <a:ext cx="648072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箭头连接符 37"/>
            <p:cNvCxnSpPr/>
            <p:nvPr/>
          </p:nvCxnSpPr>
          <p:spPr>
            <a:xfrm>
              <a:off x="3348261" y="5040461"/>
              <a:ext cx="648072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>
              <a:off x="3060229" y="4536405"/>
              <a:ext cx="0" cy="50405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>
              <a:off x="3492277" y="4536405"/>
              <a:ext cx="0" cy="28803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箭头连接符 50"/>
            <p:cNvCxnSpPr/>
            <p:nvPr/>
          </p:nvCxnSpPr>
          <p:spPr>
            <a:xfrm>
              <a:off x="3060229" y="4680421"/>
              <a:ext cx="432048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3060229" y="4464397"/>
              <a:ext cx="44275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700" b="1" dirty="0" smtClean="0">
                  <a:latin typeface="Arial" pitchFamily="34" charset="0"/>
                  <a:cs typeface="Arial" pitchFamily="34" charset="0"/>
                </a:rPr>
                <a:t>TCP-1</a:t>
              </a:r>
              <a:endParaRPr lang="zh-CN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2412157" y="4320381"/>
              <a:ext cx="1728192" cy="122413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56" name="直接箭头连接符 55"/>
          <p:cNvCxnSpPr/>
          <p:nvPr/>
        </p:nvCxnSpPr>
        <p:spPr>
          <a:xfrm>
            <a:off x="1764085" y="2160141"/>
            <a:ext cx="216024" cy="6480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箭头连接符 57"/>
          <p:cNvCxnSpPr/>
          <p:nvPr/>
        </p:nvCxnSpPr>
        <p:spPr>
          <a:xfrm flipH="1">
            <a:off x="2484165" y="2232149"/>
            <a:ext cx="360040" cy="5760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箭头连接符 59"/>
          <p:cNvCxnSpPr/>
          <p:nvPr/>
        </p:nvCxnSpPr>
        <p:spPr>
          <a:xfrm>
            <a:off x="4140349" y="2232149"/>
            <a:ext cx="360040" cy="5760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箭头连接符 61"/>
          <p:cNvCxnSpPr/>
          <p:nvPr/>
        </p:nvCxnSpPr>
        <p:spPr>
          <a:xfrm flipH="1">
            <a:off x="5148461" y="2160141"/>
            <a:ext cx="216024" cy="6480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箭头连接符 65"/>
          <p:cNvCxnSpPr/>
          <p:nvPr/>
        </p:nvCxnSpPr>
        <p:spPr>
          <a:xfrm>
            <a:off x="2124125" y="4896445"/>
            <a:ext cx="0" cy="136815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/>
          <p:cNvCxnSpPr/>
          <p:nvPr/>
        </p:nvCxnSpPr>
        <p:spPr>
          <a:xfrm>
            <a:off x="4428381" y="4608413"/>
            <a:ext cx="1656184" cy="0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/>
          <p:nvPr/>
        </p:nvCxnSpPr>
        <p:spPr>
          <a:xfrm flipV="1">
            <a:off x="6084565" y="3312269"/>
            <a:ext cx="0" cy="1296144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箭头连接符 73"/>
          <p:cNvCxnSpPr/>
          <p:nvPr/>
        </p:nvCxnSpPr>
        <p:spPr>
          <a:xfrm flipH="1">
            <a:off x="5796533" y="3312269"/>
            <a:ext cx="288032" cy="0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连接符 76"/>
          <p:cNvCxnSpPr/>
          <p:nvPr/>
        </p:nvCxnSpPr>
        <p:spPr>
          <a:xfrm flipV="1">
            <a:off x="3420269" y="3384277"/>
            <a:ext cx="0" cy="1080120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箭头连接符 78"/>
          <p:cNvCxnSpPr/>
          <p:nvPr/>
        </p:nvCxnSpPr>
        <p:spPr>
          <a:xfrm flipH="1">
            <a:off x="3132237" y="3384277"/>
            <a:ext cx="288032" cy="0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接箭头连接符 82"/>
          <p:cNvCxnSpPr/>
          <p:nvPr/>
        </p:nvCxnSpPr>
        <p:spPr>
          <a:xfrm>
            <a:off x="4932437" y="4896445"/>
            <a:ext cx="0" cy="136815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2628181" y="5760541"/>
            <a:ext cx="20162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 smtClean="0">
                <a:latin typeface="Arial" pitchFamily="34" charset="0"/>
                <a:cs typeface="Arial" pitchFamily="34" charset="0"/>
              </a:rPr>
              <a:t>Site directed Mutagenesis</a:t>
            </a:r>
            <a:endParaRPr lang="zh-CN" altLang="en-US" sz="11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6" name="直接箭头连接符 85"/>
          <p:cNvCxnSpPr/>
          <p:nvPr/>
        </p:nvCxnSpPr>
        <p:spPr>
          <a:xfrm>
            <a:off x="4500389" y="5904557"/>
            <a:ext cx="36004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接箭头连接符 87"/>
          <p:cNvCxnSpPr/>
          <p:nvPr/>
        </p:nvCxnSpPr>
        <p:spPr>
          <a:xfrm flipH="1">
            <a:off x="2196133" y="5904557"/>
            <a:ext cx="36004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6134" y="234324"/>
            <a:ext cx="2501813" cy="2501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989" y="2376165"/>
            <a:ext cx="2501813" cy="2501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82752" y="2376165"/>
            <a:ext cx="2501813" cy="2501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989" y="5922956"/>
            <a:ext cx="2501813" cy="2501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08301" y="5904557"/>
            <a:ext cx="2501813" cy="2501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1810</TotalTime>
  <Words>17</Words>
  <Application>Microsoft Office PowerPoint</Application>
  <PresentationFormat>自定义</PresentationFormat>
  <Paragraphs>9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幻灯片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sj</dc:creator>
  <cp:lastModifiedBy>sj</cp:lastModifiedBy>
  <cp:revision>54</cp:revision>
  <dcterms:created xsi:type="dcterms:W3CDTF">2015-11-24T07:43:58Z</dcterms:created>
  <dcterms:modified xsi:type="dcterms:W3CDTF">2016-05-27T09:45:53Z</dcterms:modified>
</cp:coreProperties>
</file>