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6840538" cy="8640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1C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4660"/>
  </p:normalViewPr>
  <p:slideViewPr>
    <p:cSldViewPr snapToGrid="0" snapToObjects="1">
      <p:cViewPr>
        <p:scale>
          <a:sx n="75" d="100"/>
          <a:sy n="75" d="100"/>
        </p:scale>
        <p:origin x="-1860" y="-78"/>
      </p:cViewPr>
      <p:guideLst>
        <p:guide orient="horz" pos="272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3041" y="2684237"/>
            <a:ext cx="5814457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6081" y="4896432"/>
            <a:ext cx="4788377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59390" y="346032"/>
            <a:ext cx="1539121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027" y="346032"/>
            <a:ext cx="4503354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356" y="5552491"/>
            <a:ext cx="5814457" cy="171615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356" y="3662325"/>
            <a:ext cx="5814457" cy="189016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027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77273" y="2016179"/>
            <a:ext cx="3021238" cy="57025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1934171"/>
            <a:ext cx="3022426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027" y="2740242"/>
            <a:ext cx="3022426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74899" y="1934171"/>
            <a:ext cx="3023613" cy="806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74899" y="2740242"/>
            <a:ext cx="3023613" cy="49784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027" y="344031"/>
            <a:ext cx="2250490" cy="14641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74460" y="344031"/>
            <a:ext cx="3824051" cy="7374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027" y="1808160"/>
            <a:ext cx="2250490" cy="59105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0793" y="6048534"/>
            <a:ext cx="4104323" cy="71406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0793" y="772068"/>
            <a:ext cx="4104323" cy="51844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0793" y="6762598"/>
            <a:ext cx="4104323" cy="10140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027" y="346031"/>
            <a:ext cx="6156484" cy="14401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027" y="2016179"/>
            <a:ext cx="6156484" cy="5702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027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37184" y="8008708"/>
            <a:ext cx="2166170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02385" y="8008708"/>
            <a:ext cx="159612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学习\PhD\IFN gama project\照片\20140303\I brain x40 B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986" y="1872106"/>
            <a:ext cx="1440392" cy="1080000"/>
          </a:xfrm>
          <a:prstGeom prst="rect">
            <a:avLst/>
          </a:prstGeom>
          <a:noFill/>
        </p:spPr>
      </p:pic>
      <p:pic>
        <p:nvPicPr>
          <p:cNvPr id="5" name="Picture 4" descr="D:\学习\PhD\IFN gama project\照片\20140303\I brain x40 G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17" y="1872106"/>
            <a:ext cx="1440392" cy="1080000"/>
          </a:xfrm>
          <a:prstGeom prst="rect">
            <a:avLst/>
          </a:prstGeom>
          <a:noFill/>
        </p:spPr>
      </p:pic>
      <p:pic>
        <p:nvPicPr>
          <p:cNvPr id="6" name="Picture 6" descr="D:\学习\PhD\IFN gama project\照片\20140303\I colon x40 B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979" y="3024237"/>
            <a:ext cx="1440390" cy="1080000"/>
          </a:xfrm>
          <a:prstGeom prst="rect">
            <a:avLst/>
          </a:prstGeom>
          <a:noFill/>
        </p:spPr>
      </p:pic>
      <p:pic>
        <p:nvPicPr>
          <p:cNvPr id="7" name="Picture 7" descr="D:\学习\PhD\IFN gama project\照片\20140303\I colon x40 G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9919" y="3024237"/>
            <a:ext cx="1440390" cy="1080000"/>
          </a:xfrm>
          <a:prstGeom prst="rect">
            <a:avLst/>
          </a:prstGeom>
          <a:noFill/>
        </p:spPr>
      </p:pic>
      <p:pic>
        <p:nvPicPr>
          <p:cNvPr id="8" name="Picture 9" descr="D:\学习\PhD\IFN gama project\照片\20140303\I heart x40 B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979" y="4176365"/>
            <a:ext cx="1440390" cy="1080000"/>
          </a:xfrm>
          <a:prstGeom prst="rect">
            <a:avLst/>
          </a:prstGeom>
          <a:noFill/>
        </p:spPr>
      </p:pic>
      <p:pic>
        <p:nvPicPr>
          <p:cNvPr id="9" name="Picture 10" descr="D:\学习\PhD\IFN gama project\照片\20140303\I heart x40 G.t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919" y="4176365"/>
            <a:ext cx="1440390" cy="1080000"/>
          </a:xfrm>
          <a:prstGeom prst="rect">
            <a:avLst/>
          </a:prstGeom>
          <a:noFill/>
        </p:spPr>
      </p:pic>
      <p:pic>
        <p:nvPicPr>
          <p:cNvPr id="10" name="Picture 12" descr="D:\学习\PhD\IFN gama project\照片\20140303\TI brain x40 B.t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2315" y="1872106"/>
            <a:ext cx="1440390" cy="1080000"/>
          </a:xfrm>
          <a:prstGeom prst="rect">
            <a:avLst/>
          </a:prstGeom>
          <a:noFill/>
        </p:spPr>
      </p:pic>
      <p:pic>
        <p:nvPicPr>
          <p:cNvPr id="11" name="Picture 13" descr="D:\学习\PhD\IFN gama project\照片\20140303\TI brain x40 G.t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255" y="1872106"/>
            <a:ext cx="1440390" cy="1080000"/>
          </a:xfrm>
          <a:prstGeom prst="rect">
            <a:avLst/>
          </a:prstGeom>
          <a:noFill/>
        </p:spPr>
      </p:pic>
      <p:pic>
        <p:nvPicPr>
          <p:cNvPr id="12" name="Picture 15" descr="D:\学习\PhD\IFN gama project\照片\20140303\TI colon x40 B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2315" y="3024237"/>
            <a:ext cx="1440390" cy="1080000"/>
          </a:xfrm>
          <a:prstGeom prst="rect">
            <a:avLst/>
          </a:prstGeom>
          <a:noFill/>
        </p:spPr>
      </p:pic>
      <p:pic>
        <p:nvPicPr>
          <p:cNvPr id="13" name="Picture 16" descr="D:\学习\PhD\IFN gama project\照片\20140303\TI colon x40 G.t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364255" y="3024237"/>
            <a:ext cx="1440390" cy="1080000"/>
          </a:xfrm>
          <a:prstGeom prst="rect">
            <a:avLst/>
          </a:prstGeom>
          <a:noFill/>
        </p:spPr>
      </p:pic>
      <p:pic>
        <p:nvPicPr>
          <p:cNvPr id="14" name="Picture 18" descr="D:\学习\PhD\IFN gama project\照片\20140303\TI hrat x40 B.tif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852315" y="4176365"/>
            <a:ext cx="1440390" cy="1080000"/>
          </a:xfrm>
          <a:prstGeom prst="rect">
            <a:avLst/>
          </a:prstGeom>
          <a:noFill/>
        </p:spPr>
      </p:pic>
      <p:pic>
        <p:nvPicPr>
          <p:cNvPr id="15" name="Picture 19" descr="D:\学习\PhD\IFN gama project\照片\20140303\TI hrat x40 G.t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64255" y="4176365"/>
            <a:ext cx="1440390" cy="1080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-36115" y="2160138"/>
            <a:ext cx="83869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Brain</a:t>
            </a: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Colon</a:t>
            </a: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altLang="zh-CN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Heart</a:t>
            </a:r>
            <a:endParaRPr lang="zh-CN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4084" y="1512069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latin typeface="Arial" pitchFamily="34" charset="0"/>
                <a:cs typeface="Arial" pitchFamily="34" charset="0"/>
              </a:rPr>
              <a:t>IFNγ</a:t>
            </a:r>
            <a:r>
              <a:rPr lang="en-US" altLang="zh-CN" b="1" dirty="0" smtClean="0">
                <a:latin typeface="Arial" pitchFamily="34" charset="0"/>
                <a:cs typeface="Arial" pitchFamily="34" charset="0"/>
              </a:rPr>
              <a:t>                                  TCP-1/ </a:t>
            </a:r>
            <a:r>
              <a:rPr lang="en-US" altLang="zh-CN" b="1" dirty="0" err="1" smtClean="0">
                <a:latin typeface="Arial" pitchFamily="34" charset="0"/>
                <a:cs typeface="Arial" pitchFamily="34" charset="0"/>
              </a:rPr>
              <a:t>IFNγ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215925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Fig. S2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1810</TotalTime>
  <Words>10</Words>
  <Application>Microsoft Office PowerPoint</Application>
  <PresentationFormat>自定义</PresentationFormat>
  <Paragraphs>12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sj</dc:creator>
  <cp:lastModifiedBy>sj</cp:lastModifiedBy>
  <cp:revision>55</cp:revision>
  <dcterms:created xsi:type="dcterms:W3CDTF">2015-11-24T07:43:58Z</dcterms:created>
  <dcterms:modified xsi:type="dcterms:W3CDTF">2016-05-27T09:46:03Z</dcterms:modified>
</cp:coreProperties>
</file>