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6840538" cy="8640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860" y="-78"/>
      </p:cViewPr>
      <p:guideLst>
        <p:guide orient="horz" pos="272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3041" y="2684237"/>
            <a:ext cx="5814457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6081" y="4896432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59390" y="346032"/>
            <a:ext cx="1539121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027" y="346032"/>
            <a:ext cx="4503354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356" y="5552491"/>
            <a:ext cx="5814457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356" y="3662325"/>
            <a:ext cx="5814457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027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7273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1934171"/>
            <a:ext cx="3022426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027" y="2740242"/>
            <a:ext cx="3022426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4899" y="1934171"/>
            <a:ext cx="302361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4899" y="2740242"/>
            <a:ext cx="302361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027" y="344031"/>
            <a:ext cx="2250490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74460" y="344031"/>
            <a:ext cx="3824051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027" y="1808160"/>
            <a:ext cx="2250490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0793" y="6048534"/>
            <a:ext cx="4104323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0793" y="772068"/>
            <a:ext cx="4104323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0793" y="6762598"/>
            <a:ext cx="41043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2016179"/>
            <a:ext cx="6156484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027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37184" y="8008708"/>
            <a:ext cx="216617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02385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sj\Desktop\Data 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13" y="1656085"/>
            <a:ext cx="2916022" cy="3050438"/>
          </a:xfrm>
          <a:prstGeom prst="rect">
            <a:avLst/>
          </a:prstGeom>
          <a:noFill/>
        </p:spPr>
      </p:pic>
      <p:pic>
        <p:nvPicPr>
          <p:cNvPr id="4" name="Picture 2" descr="D:\学习\PhD\IFN gama project\mouse\140606\IMG_2704.JPG"/>
          <p:cNvPicPr>
            <a:picLocks noChangeAspect="1" noChangeArrowheads="1"/>
          </p:cNvPicPr>
          <p:nvPr/>
        </p:nvPicPr>
        <p:blipFill>
          <a:blip r:embed="rId3" cstate="print"/>
          <a:srcRect l="39287" t="5001" r="13343" b="33993"/>
          <a:stretch>
            <a:fillRect/>
          </a:stretch>
        </p:blipFill>
        <p:spPr bwMode="auto">
          <a:xfrm>
            <a:off x="1404045" y="1800101"/>
            <a:ext cx="1279756" cy="219585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909" y="1919724"/>
            <a:ext cx="123623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Control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50ng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TCP-1/</a:t>
            </a:r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50ng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5μg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TCP-1/ </a:t>
            </a:r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5μg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15μg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TCP-1/ </a:t>
            </a:r>
            <a:r>
              <a:rPr lang="en-US" altLang="zh-CN" sz="1000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sz="1000" b="1" dirty="0" smtClean="0">
                <a:latin typeface="Arial" pitchFamily="34" charset="0"/>
                <a:cs typeface="Arial" pitchFamily="34" charset="0"/>
              </a:rPr>
              <a:t> 15μg</a:t>
            </a: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en-US" altLang="zh-CN" sz="1000" b="1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zh-CN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941" y="15840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zh-CN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2197" y="158407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zh-CN" alt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159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S3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1811</TotalTime>
  <Words>22</Words>
  <Application>Microsoft Office PowerPoint</Application>
  <PresentationFormat>自定义</PresentationFormat>
  <Paragraphs>17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sj</dc:creator>
  <cp:lastModifiedBy>sj</cp:lastModifiedBy>
  <cp:revision>56</cp:revision>
  <dcterms:created xsi:type="dcterms:W3CDTF">2015-11-24T07:43:58Z</dcterms:created>
  <dcterms:modified xsi:type="dcterms:W3CDTF">2016-05-27T09:46:17Z</dcterms:modified>
</cp:coreProperties>
</file>