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6840538" cy="864076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1C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-1860" y="-78"/>
      </p:cViewPr>
      <p:guideLst>
        <p:guide orient="horz" pos="2722"/>
        <p:guide pos="21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3041" y="2684237"/>
            <a:ext cx="5814457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6081" y="4896432"/>
            <a:ext cx="4788377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59390" y="346032"/>
            <a:ext cx="1539121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027" y="346032"/>
            <a:ext cx="4503354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356" y="5552491"/>
            <a:ext cx="5814457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356" y="3662325"/>
            <a:ext cx="5814457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027" y="2016179"/>
            <a:ext cx="3021238" cy="5702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7273" y="2016179"/>
            <a:ext cx="3021238" cy="5702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027" y="1934171"/>
            <a:ext cx="3022426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027" y="2740242"/>
            <a:ext cx="3022426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74899" y="1934171"/>
            <a:ext cx="3023613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74899" y="2740242"/>
            <a:ext cx="3023613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027" y="344031"/>
            <a:ext cx="2250490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74460" y="344031"/>
            <a:ext cx="3824051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027" y="1808160"/>
            <a:ext cx="2250490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0793" y="6048534"/>
            <a:ext cx="4104323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0793" y="772068"/>
            <a:ext cx="4104323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0793" y="6762598"/>
            <a:ext cx="4104323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027" y="346031"/>
            <a:ext cx="6156484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027" y="2016179"/>
            <a:ext cx="6156484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027" y="8008708"/>
            <a:ext cx="159612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37184" y="8008708"/>
            <a:ext cx="216617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02385" y="8008708"/>
            <a:ext cx="159612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j\Desktop\图片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909" y="1296045"/>
            <a:ext cx="6605626" cy="362712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467941" y="136805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48261" y="1296045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570" y="215925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Fig. S6</a:t>
            </a:r>
            <a:endParaRPr lang="zh-CN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1811</TotalTime>
  <Words>5</Words>
  <Application>Microsoft Office PowerPoint</Application>
  <PresentationFormat>自定义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sj</dc:creator>
  <cp:lastModifiedBy>sj</cp:lastModifiedBy>
  <cp:revision>59</cp:revision>
  <dcterms:created xsi:type="dcterms:W3CDTF">2015-11-24T07:43:58Z</dcterms:created>
  <dcterms:modified xsi:type="dcterms:W3CDTF">2016-05-27T09:46:49Z</dcterms:modified>
</cp:coreProperties>
</file>