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0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7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DCD7A-5982-48BA-AE01-F06AF229A21C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603F7-1605-42C7-85C5-761A24C2865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209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7828-9A13-4C09-9672-D38AD9F59621}" type="datetimeFigureOut">
              <a:rPr kumimoji="1" lang="ja-JP" altLang="en-US" smtClean="0"/>
              <a:pPr/>
              <a:t>2016/2/12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7614-4F6C-4AFB-BCB5-E3C2DD9B53A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787877" y="4509120"/>
            <a:ext cx="353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Supplemental Figure 2. Ozawa et al.</a:t>
            </a:r>
            <a:endParaRPr kumimoji="1" lang="ja-JP" altLang="en-US" dirty="0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63762"/>
              </p:ext>
            </p:extLst>
          </p:nvPr>
        </p:nvGraphicFramePr>
        <p:xfrm>
          <a:off x="323528" y="1032330"/>
          <a:ext cx="4237753" cy="1739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8841960" imgH="3629880" progId="">
                  <p:embed/>
                </p:oleObj>
              </mc:Choice>
              <mc:Fallback>
                <p:oleObj r:id="rId3" imgW="8841960" imgH="36298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8" y="1032330"/>
                        <a:ext cx="4237753" cy="1739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632385"/>
              </p:ext>
            </p:extLst>
          </p:nvPr>
        </p:nvGraphicFramePr>
        <p:xfrm>
          <a:off x="4644008" y="986628"/>
          <a:ext cx="4332361" cy="1831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r:id="rId5" imgW="8997480" imgH="3803760" progId="">
                  <p:embed/>
                </p:oleObj>
              </mc:Choice>
              <mc:Fallback>
                <p:oleObj r:id="rId5" imgW="8997480" imgH="38037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44008" y="986628"/>
                        <a:ext cx="4332361" cy="1831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01178" y="599553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99800" y="59955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0428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10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0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nobu</dc:creator>
  <cp:lastModifiedBy>小澤伸晃</cp:lastModifiedBy>
  <cp:revision>62</cp:revision>
  <cp:lastPrinted>2016-02-12T10:11:28Z</cp:lastPrinted>
  <dcterms:created xsi:type="dcterms:W3CDTF">2011-08-08T06:01:23Z</dcterms:created>
  <dcterms:modified xsi:type="dcterms:W3CDTF">2016-02-12T10:13:30Z</dcterms:modified>
</cp:coreProperties>
</file>