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9" r:id="rId10"/>
    <p:sldId id="272" r:id="rId11"/>
    <p:sldId id="273" r:id="rId12"/>
    <p:sldId id="274" r:id="rId13"/>
    <p:sldId id="268" r:id="rId14"/>
    <p:sldId id="270" r:id="rId15"/>
    <p:sldId id="271" r:id="rId16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-254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00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385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64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768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29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25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22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059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252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07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014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0A4D0-BB66-D942-ABD2-163E3CC5D302}" type="datetimeFigureOut">
              <a:rPr lang="en-US" smtClean="0"/>
              <a:t>2/15/16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F2EA1-CC16-0D40-99D4-2837B8C6FC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696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004" y="398467"/>
            <a:ext cx="3650512" cy="27378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3" name="TextBox 32"/>
          <p:cNvSpPr txBox="1"/>
          <p:nvPr/>
        </p:nvSpPr>
        <p:spPr>
          <a:xfrm>
            <a:off x="1179726" y="261495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0004" y="3136351"/>
            <a:ext cx="3650512" cy="27378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0003" y="6151380"/>
            <a:ext cx="3650841" cy="27381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6" name="TextBox 35"/>
          <p:cNvSpPr txBox="1"/>
          <p:nvPr/>
        </p:nvSpPr>
        <p:spPr>
          <a:xfrm>
            <a:off x="1229516" y="6084419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242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927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242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 smtClean="0"/>
              <a:t>3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985" y="523549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8985" y="4817070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21655098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356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 smtClean="0"/>
              <a:t>3</a:t>
            </a:r>
            <a:r>
              <a:rPr lang="en-US" dirty="0" smtClean="0"/>
              <a:t> (continued)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584" y="647507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4584" y="4774149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7556093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297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29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356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 smtClean="0"/>
              <a:t>3</a:t>
            </a:r>
            <a:r>
              <a:rPr lang="en-US" dirty="0" smtClean="0"/>
              <a:t> (continued)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818" y="647507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818" y="4851573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6481999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242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/>
              <a:t>4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255" y="523549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3255" y="4774149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43201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356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/>
              <a:t>4</a:t>
            </a:r>
            <a:r>
              <a:rPr lang="en-US" dirty="0" smtClean="0"/>
              <a:t> (continued)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7260" y="4774149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60" y="634292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4173215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297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356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/>
              <a:t>4</a:t>
            </a:r>
            <a:r>
              <a:rPr lang="en-US" dirty="0" smtClean="0"/>
              <a:t> (continued)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899" y="634292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474406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356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 smtClean="0"/>
              <a:t>1 (continued)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141" y="630827"/>
            <a:ext cx="5417709" cy="40632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2142" y="4861586"/>
            <a:ext cx="5417708" cy="406328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98447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297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29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356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 smtClean="0"/>
              <a:t>1 (continued)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488" y="628485"/>
            <a:ext cx="5425439" cy="40690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488" y="4834623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9586745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328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356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 smtClean="0"/>
              <a:t>1 (continued)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789" y="523549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789" y="4774149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017632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318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242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</a:t>
            </a:r>
            <a:r>
              <a:rPr lang="en-US" dirty="0" smtClean="0"/>
              <a:t>Figure 2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4229" y="523549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229" y="4786101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017632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356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/>
              <a:t>2</a:t>
            </a:r>
            <a:r>
              <a:rPr lang="en-US" dirty="0" smtClean="0"/>
              <a:t> (continued)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603" y="629541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603" y="4774149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017632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297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290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356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/>
              <a:t>2</a:t>
            </a:r>
            <a:r>
              <a:rPr lang="en-US" dirty="0" smtClean="0"/>
              <a:t> (continued)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444" y="523549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444" y="4701381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432014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82184" y="589968"/>
            <a:ext cx="330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82184" y="4774149"/>
            <a:ext cx="326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356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/>
              <a:t>2</a:t>
            </a:r>
            <a:r>
              <a:rPr lang="en-US" dirty="0" smtClean="0"/>
              <a:t> (continued)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440" y="673001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4440" y="4917852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343201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/>
          <p:cNvSpPr txBox="1"/>
          <p:nvPr/>
        </p:nvSpPr>
        <p:spPr>
          <a:xfrm>
            <a:off x="232394" y="523549"/>
            <a:ext cx="242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-46802" y="-34377"/>
            <a:ext cx="3561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</a:t>
            </a:r>
            <a:r>
              <a:rPr lang="en-US" dirty="0"/>
              <a:t>2</a:t>
            </a:r>
            <a:r>
              <a:rPr lang="en-US" dirty="0" smtClean="0"/>
              <a:t> (continued)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463" y="669857"/>
            <a:ext cx="5425439" cy="40690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4114359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106</Words>
  <Application>Microsoft Macintosh PowerPoint</Application>
  <PresentationFormat>On-screen Show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WCMC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Raul Catena</dc:creator>
  <cp:lastModifiedBy>Raul Catena</cp:lastModifiedBy>
  <cp:revision>7</cp:revision>
  <dcterms:created xsi:type="dcterms:W3CDTF">2016-02-15T06:59:53Z</dcterms:created>
  <dcterms:modified xsi:type="dcterms:W3CDTF">2016-02-15T07:33:23Z</dcterms:modified>
</cp:coreProperties>
</file>