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9144000" cy="6858000" type="screen4x3"/>
  <p:notesSz cx="6805613" cy="99441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rsten Kling" initials="KI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962" y="-6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il\Documents\NFA\Anne\Kopi%20af%20CNT-Epox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il\Documents\NFA\Anne\Kopi%20af%20CNT-Epox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'Ark5'!$A$17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'Ark5'!$B$17:$E$17</c:f>
              <c:numCache>
                <c:formatCode>0.0000%</c:formatCode>
                <c:ptCount val="4"/>
                <c:pt idx="0">
                  <c:v>0.99760000000000004</c:v>
                </c:pt>
                <c:pt idx="1">
                  <c:v>0.99814999999999998</c:v>
                </c:pt>
                <c:pt idx="2">
                  <c:v>0.99814999999999998</c:v>
                </c:pt>
                <c:pt idx="3">
                  <c:v>0.96489999999999998</c:v>
                </c:pt>
              </c:numCache>
            </c:numRef>
          </c:val>
        </c:ser>
        <c:ser>
          <c:idx val="1"/>
          <c:order val="1"/>
          <c:tx>
            <c:strRef>
              <c:f>'Ark5'!$A$18</c:f>
              <c:strCache>
                <c:ptCount val="1"/>
                <c:pt idx="0">
                  <c:v>Cl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'Ark5'!$B$18:$E$18</c:f>
              <c:numCache>
                <c:formatCode>0.0000%</c:formatCode>
                <c:ptCount val="4"/>
                <c:pt idx="0">
                  <c:v>1.1999999999999999E-3</c:v>
                </c:pt>
                <c:pt idx="1">
                  <c:v>1.5E-3</c:v>
                </c:pt>
                <c:pt idx="2">
                  <c:v>1.6000000000000001E-3</c:v>
                </c:pt>
                <c:pt idx="3">
                  <c:v>5.8999999999999998E-5</c:v>
                </c:pt>
              </c:numCache>
            </c:numRef>
          </c:val>
        </c:ser>
        <c:ser>
          <c:idx val="2"/>
          <c:order val="2"/>
          <c:tx>
            <c:strRef>
              <c:f>'Ark5'!$A$19</c:f>
              <c:strCache>
                <c:ptCount val="1"/>
                <c:pt idx="0">
                  <c:v>Mo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'Ark5'!$B$19:$E$19</c:f>
              <c:numCache>
                <c:formatCode>0.0000%</c:formatCode>
                <c:ptCount val="4"/>
                <c:pt idx="0">
                  <c:v>6.9999999999999999E-4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'Ark5'!$A$20</c:f>
              <c:strCache>
                <c:ptCount val="1"/>
                <c:pt idx="0">
                  <c:v>Si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'Ark5'!$B$20:$E$20</c:f>
              <c:numCache>
                <c:formatCode>0.0000%</c:formatCode>
                <c:ptCount val="4"/>
                <c:pt idx="0">
                  <c:v>1E-4</c:v>
                </c:pt>
                <c:pt idx="1">
                  <c:v>2.9999999999999997E-4</c:v>
                </c:pt>
                <c:pt idx="2">
                  <c:v>1E-4</c:v>
                </c:pt>
                <c:pt idx="3">
                  <c:v>0</c:v>
                </c:pt>
              </c:numCache>
            </c:numRef>
          </c:val>
        </c:ser>
        <c:ser>
          <c:idx val="4"/>
          <c:order val="4"/>
          <c:tx>
            <c:strRef>
              <c:f>'Ark5'!$A$21</c:f>
              <c:strCache>
                <c:ptCount val="1"/>
                <c:pt idx="0">
                  <c:v>Mg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'Ark5'!$B$21:$E$21</c:f>
              <c:numCache>
                <c:formatCode>0.0000%</c:formatCode>
                <c:ptCount val="4"/>
                <c:pt idx="0">
                  <c:v>1E-4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5"/>
          <c:order val="5"/>
          <c:tx>
            <c:strRef>
              <c:f>'Ark5'!$A$22</c:f>
              <c:strCache>
                <c:ptCount val="1"/>
                <c:pt idx="0">
                  <c:v>Na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'Ark5'!$B$22:$E$22</c:f>
              <c:numCache>
                <c:formatCode>0.0000%</c:formatCode>
                <c:ptCount val="4"/>
                <c:pt idx="0">
                  <c:v>7.4999999999999993E-5</c:v>
                </c:pt>
                <c:pt idx="1">
                  <c:v>0</c:v>
                </c:pt>
                <c:pt idx="2">
                  <c:v>5.1E-5</c:v>
                </c:pt>
                <c:pt idx="3">
                  <c:v>2.0000000000000001E-4</c:v>
                </c:pt>
              </c:numCache>
            </c:numRef>
          </c:val>
        </c:ser>
        <c:ser>
          <c:idx val="6"/>
          <c:order val="6"/>
          <c:tx>
            <c:strRef>
              <c:f>'Ark5'!$A$23</c:f>
              <c:strCache>
                <c:ptCount val="1"/>
                <c:pt idx="0">
                  <c:v>Ni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'Ark5'!$B$23:$E$23</c:f>
              <c:numCache>
                <c:formatCode>0.0000%</c:formatCode>
                <c:ptCount val="4"/>
                <c:pt idx="0">
                  <c:v>5.5000000000000002E-5</c:v>
                </c:pt>
                <c:pt idx="1">
                  <c:v>3.0000000000000001E-6</c:v>
                </c:pt>
                <c:pt idx="2">
                  <c:v>3.0000000000000001E-6</c:v>
                </c:pt>
                <c:pt idx="3">
                  <c:v>3.9999999999999998E-6</c:v>
                </c:pt>
              </c:numCache>
            </c:numRef>
          </c:val>
        </c:ser>
        <c:ser>
          <c:idx val="7"/>
          <c:order val="7"/>
          <c:tx>
            <c:strRef>
              <c:f>'Ark5'!$A$24</c:f>
              <c:strCache>
                <c:ptCount val="1"/>
                <c:pt idx="0">
                  <c:v>Al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'Ark5'!$B$24:$E$24</c:f>
              <c:numCache>
                <c:formatCode>0.0000%</c:formatCode>
                <c:ptCount val="4"/>
                <c:pt idx="0">
                  <c:v>3.4999999999999997E-5</c:v>
                </c:pt>
                <c:pt idx="1">
                  <c:v>0</c:v>
                </c:pt>
                <c:pt idx="2">
                  <c:v>3.6999999999999998E-5</c:v>
                </c:pt>
                <c:pt idx="3">
                  <c:v>3.3300000000000003E-2</c:v>
                </c:pt>
              </c:numCache>
            </c:numRef>
          </c:val>
        </c:ser>
        <c:ser>
          <c:idx val="8"/>
          <c:order val="8"/>
          <c:tx>
            <c:strRef>
              <c:f>'Ark5'!$A$25</c:f>
              <c:strCache>
                <c:ptCount val="1"/>
                <c:pt idx="0">
                  <c:v>S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'Ark5'!$B$25:$E$25</c:f>
              <c:numCache>
                <c:formatCode>0.0000%</c:formatCode>
                <c:ptCount val="4"/>
                <c:pt idx="0">
                  <c:v>1.8E-5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0"/>
          <c:order val="9"/>
          <c:tx>
            <c:strRef>
              <c:f>'Ark5'!$A$27</c:f>
              <c:strCache>
                <c:ptCount val="1"/>
                <c:pt idx="0">
                  <c:v>Ca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'Ark5'!$B$27:$E$27</c:f>
              <c:numCache>
                <c:formatCode>0.0000%</c:formatCode>
                <c:ptCount val="4"/>
                <c:pt idx="0">
                  <c:v>1.1E-5</c:v>
                </c:pt>
                <c:pt idx="1">
                  <c:v>0</c:v>
                </c:pt>
                <c:pt idx="2">
                  <c:v>0</c:v>
                </c:pt>
                <c:pt idx="3">
                  <c:v>3.1000000000000001E-5</c:v>
                </c:pt>
              </c:numCache>
            </c:numRef>
          </c:val>
        </c:ser>
        <c:ser>
          <c:idx val="11"/>
          <c:order val="10"/>
          <c:tx>
            <c:strRef>
              <c:f>'Ark5'!$A$28</c:f>
              <c:strCache>
                <c:ptCount val="1"/>
                <c:pt idx="0">
                  <c:v>Fe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'Ark5'!$B$28:$E$28</c:f>
              <c:numCache>
                <c:formatCode>0.0000%</c:formatCode>
                <c:ptCount val="4"/>
                <c:pt idx="0">
                  <c:v>6.0000000000000002E-6</c:v>
                </c:pt>
                <c:pt idx="1">
                  <c:v>6.0000000000000002E-6</c:v>
                </c:pt>
                <c:pt idx="2">
                  <c:v>1.2E-5</c:v>
                </c:pt>
                <c:pt idx="3">
                  <c:v>1.4E-3</c:v>
                </c:pt>
              </c:numCache>
            </c:numRef>
          </c:val>
        </c:ser>
        <c:ser>
          <c:idx val="12"/>
          <c:order val="11"/>
          <c:tx>
            <c:strRef>
              <c:f>'Ark5'!$A$29</c:f>
              <c:strCache>
                <c:ptCount val="1"/>
                <c:pt idx="0">
                  <c:v>Cu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'Ark5'!$B$29:$E$29</c:f>
              <c:numCache>
                <c:formatCode>0.0000%</c:formatCode>
                <c:ptCount val="4"/>
                <c:pt idx="0">
                  <c:v>3.9999999999999998E-6</c:v>
                </c:pt>
                <c:pt idx="1">
                  <c:v>6.0000000000000002E-6</c:v>
                </c:pt>
                <c:pt idx="2">
                  <c:v>6.0000000000000002E-6</c:v>
                </c:pt>
                <c:pt idx="3">
                  <c:v>3.9999999999999998E-6</c:v>
                </c:pt>
              </c:numCache>
            </c:numRef>
          </c:val>
        </c:ser>
        <c:ser>
          <c:idx val="13"/>
          <c:order val="12"/>
          <c:tx>
            <c:strRef>
              <c:f>'Ark5'!$A$30</c:f>
              <c:strCache>
                <c:ptCount val="1"/>
                <c:pt idx="0">
                  <c:v>P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'Ark5'!$B$30:$E$30</c:f>
              <c:numCache>
                <c:formatCode>0.0000%</c:formatCode>
                <c:ptCount val="4"/>
                <c:pt idx="0">
                  <c:v>3.9999999999999998E-6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4"/>
          <c:order val="13"/>
          <c:tx>
            <c:strRef>
              <c:f>'Ark5'!$A$31</c:f>
              <c:strCache>
                <c:ptCount val="1"/>
                <c:pt idx="0">
                  <c:v>Zn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'Ark5'!$B$31:$E$31</c:f>
              <c:numCache>
                <c:formatCode>0.0000%</c:formatCode>
                <c:ptCount val="4"/>
                <c:pt idx="0">
                  <c:v>1.9999999999999999E-6</c:v>
                </c:pt>
                <c:pt idx="1">
                  <c:v>0</c:v>
                </c:pt>
                <c:pt idx="2">
                  <c:v>1.9999999999999999E-6</c:v>
                </c:pt>
                <c:pt idx="3">
                  <c:v>7.9999999999999996E-6</c:v>
                </c:pt>
              </c:numCache>
            </c:numRef>
          </c:val>
        </c:ser>
        <c:ser>
          <c:idx val="16"/>
          <c:order val="14"/>
          <c:tx>
            <c:strRef>
              <c:f>'Ark5'!$A$33</c:f>
              <c:strCache>
                <c:ptCount val="1"/>
                <c:pt idx="0">
                  <c:v>Cr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'Ark5'!$B$33:$E$33</c:f>
              <c:numCache>
                <c:formatCode>0.0000%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7.9999999999999996E-6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1496832"/>
        <c:axId val="91498368"/>
      </c:barChart>
      <c:catAx>
        <c:axId val="91496832"/>
        <c:scaling>
          <c:orientation val="minMax"/>
        </c:scaling>
        <c:delete val="0"/>
        <c:axPos val="b"/>
        <c:majorTickMark val="out"/>
        <c:minorTickMark val="none"/>
        <c:tickLblPos val="nextTo"/>
        <c:crossAx val="91498368"/>
        <c:crosses val="autoZero"/>
        <c:auto val="1"/>
        <c:lblAlgn val="ctr"/>
        <c:lblOffset val="100"/>
        <c:noMultiLvlLbl val="0"/>
      </c:catAx>
      <c:valAx>
        <c:axId val="91498368"/>
        <c:scaling>
          <c:orientation val="minMax"/>
          <c:min val="0.997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a-DK"/>
                  <a:t>normalised weight %</a:t>
                </a:r>
              </a:p>
            </c:rich>
          </c:tx>
          <c:layout/>
          <c:overlay val="0"/>
        </c:title>
        <c:numFmt formatCode="0.00%" sourceLinked="0"/>
        <c:majorTickMark val="out"/>
        <c:minorTickMark val="none"/>
        <c:tickLblPos val="nextTo"/>
        <c:crossAx val="91496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525218131517349"/>
          <c:y val="1.8910313698883456E-2"/>
          <c:w val="7.9303803240811113E-2"/>
          <c:h val="0.9621793726022330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a-D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'Ark5'!$A$17</c:f>
              <c:strCache>
                <c:ptCount val="1"/>
                <c:pt idx="0">
                  <c:v>C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'Ark5'!$B$17:$E$17</c:f>
              <c:numCache>
                <c:formatCode>0.0000%</c:formatCode>
                <c:ptCount val="4"/>
                <c:pt idx="0">
                  <c:v>0.99760000000000004</c:v>
                </c:pt>
                <c:pt idx="1">
                  <c:v>0.99814999999999998</c:v>
                </c:pt>
                <c:pt idx="2">
                  <c:v>0.99814999999999998</c:v>
                </c:pt>
                <c:pt idx="3">
                  <c:v>0.96489999999999998</c:v>
                </c:pt>
              </c:numCache>
            </c:numRef>
          </c:val>
        </c:ser>
        <c:ser>
          <c:idx val="1"/>
          <c:order val="1"/>
          <c:tx>
            <c:strRef>
              <c:f>'Ark5'!$A$18</c:f>
              <c:strCache>
                <c:ptCount val="1"/>
                <c:pt idx="0">
                  <c:v>Cl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'Ark5'!$B$18:$E$18</c:f>
              <c:numCache>
                <c:formatCode>0.0000%</c:formatCode>
                <c:ptCount val="4"/>
                <c:pt idx="0">
                  <c:v>1.1999999999999999E-3</c:v>
                </c:pt>
                <c:pt idx="1">
                  <c:v>1.5E-3</c:v>
                </c:pt>
                <c:pt idx="2">
                  <c:v>1.6000000000000001E-3</c:v>
                </c:pt>
                <c:pt idx="3">
                  <c:v>5.8999999999999998E-5</c:v>
                </c:pt>
              </c:numCache>
            </c:numRef>
          </c:val>
        </c:ser>
        <c:ser>
          <c:idx val="2"/>
          <c:order val="2"/>
          <c:tx>
            <c:strRef>
              <c:f>'Ark5'!$A$19</c:f>
              <c:strCache>
                <c:ptCount val="1"/>
                <c:pt idx="0">
                  <c:v>Mo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'Ark5'!$B$19:$E$19</c:f>
              <c:numCache>
                <c:formatCode>0.0000%</c:formatCode>
                <c:ptCount val="4"/>
                <c:pt idx="0">
                  <c:v>6.9999999999999999E-4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'Ark5'!$A$20</c:f>
              <c:strCache>
                <c:ptCount val="1"/>
                <c:pt idx="0">
                  <c:v>Si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'Ark5'!$B$20:$E$20</c:f>
              <c:numCache>
                <c:formatCode>0.0000%</c:formatCode>
                <c:ptCount val="4"/>
                <c:pt idx="0">
                  <c:v>1E-4</c:v>
                </c:pt>
                <c:pt idx="1">
                  <c:v>2.9999999999999997E-4</c:v>
                </c:pt>
                <c:pt idx="2">
                  <c:v>1E-4</c:v>
                </c:pt>
                <c:pt idx="3">
                  <c:v>0</c:v>
                </c:pt>
              </c:numCache>
            </c:numRef>
          </c:val>
        </c:ser>
        <c:ser>
          <c:idx val="4"/>
          <c:order val="4"/>
          <c:tx>
            <c:strRef>
              <c:f>'Ark5'!$A$21</c:f>
              <c:strCache>
                <c:ptCount val="1"/>
                <c:pt idx="0">
                  <c:v>Mg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'Ark5'!$B$21:$E$21</c:f>
              <c:numCache>
                <c:formatCode>0.0000%</c:formatCode>
                <c:ptCount val="4"/>
                <c:pt idx="0">
                  <c:v>1E-4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5"/>
          <c:order val="5"/>
          <c:tx>
            <c:strRef>
              <c:f>'Ark5'!$A$22</c:f>
              <c:strCache>
                <c:ptCount val="1"/>
                <c:pt idx="0">
                  <c:v>Na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'Ark5'!$B$22:$E$22</c:f>
              <c:numCache>
                <c:formatCode>0.0000%</c:formatCode>
                <c:ptCount val="4"/>
                <c:pt idx="0">
                  <c:v>7.4999999999999993E-5</c:v>
                </c:pt>
                <c:pt idx="1">
                  <c:v>0</c:v>
                </c:pt>
                <c:pt idx="2">
                  <c:v>5.1E-5</c:v>
                </c:pt>
                <c:pt idx="3">
                  <c:v>2.0000000000000001E-4</c:v>
                </c:pt>
              </c:numCache>
            </c:numRef>
          </c:val>
        </c:ser>
        <c:ser>
          <c:idx val="6"/>
          <c:order val="6"/>
          <c:tx>
            <c:strRef>
              <c:f>'Ark5'!$A$23</c:f>
              <c:strCache>
                <c:ptCount val="1"/>
                <c:pt idx="0">
                  <c:v>Ni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'Ark5'!$B$23:$E$23</c:f>
              <c:numCache>
                <c:formatCode>0.0000%</c:formatCode>
                <c:ptCount val="4"/>
                <c:pt idx="0">
                  <c:v>5.5000000000000002E-5</c:v>
                </c:pt>
                <c:pt idx="1">
                  <c:v>3.0000000000000001E-6</c:v>
                </c:pt>
                <c:pt idx="2">
                  <c:v>3.0000000000000001E-6</c:v>
                </c:pt>
                <c:pt idx="3">
                  <c:v>3.9999999999999998E-6</c:v>
                </c:pt>
              </c:numCache>
            </c:numRef>
          </c:val>
        </c:ser>
        <c:ser>
          <c:idx val="7"/>
          <c:order val="7"/>
          <c:tx>
            <c:strRef>
              <c:f>'Ark5'!$A$24</c:f>
              <c:strCache>
                <c:ptCount val="1"/>
                <c:pt idx="0">
                  <c:v>Al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'Ark5'!$B$24:$E$24</c:f>
              <c:numCache>
                <c:formatCode>0.0000%</c:formatCode>
                <c:ptCount val="4"/>
                <c:pt idx="0">
                  <c:v>3.4999999999999997E-5</c:v>
                </c:pt>
                <c:pt idx="1">
                  <c:v>0</c:v>
                </c:pt>
                <c:pt idx="2">
                  <c:v>3.6999999999999998E-5</c:v>
                </c:pt>
                <c:pt idx="3">
                  <c:v>3.3300000000000003E-2</c:v>
                </c:pt>
              </c:numCache>
            </c:numRef>
          </c:val>
        </c:ser>
        <c:ser>
          <c:idx val="8"/>
          <c:order val="8"/>
          <c:tx>
            <c:strRef>
              <c:f>'Ark5'!$A$25</c:f>
              <c:strCache>
                <c:ptCount val="1"/>
                <c:pt idx="0">
                  <c:v>S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'Ark5'!$B$25:$E$25</c:f>
              <c:numCache>
                <c:formatCode>0.0000%</c:formatCode>
                <c:ptCount val="4"/>
                <c:pt idx="0">
                  <c:v>1.8E-5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0"/>
          <c:order val="9"/>
          <c:tx>
            <c:strRef>
              <c:f>'Ark5'!$A$27</c:f>
              <c:strCache>
                <c:ptCount val="1"/>
                <c:pt idx="0">
                  <c:v>Ca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'Ark5'!$B$27:$E$27</c:f>
              <c:numCache>
                <c:formatCode>0.0000%</c:formatCode>
                <c:ptCount val="4"/>
                <c:pt idx="0">
                  <c:v>1.1E-5</c:v>
                </c:pt>
                <c:pt idx="1">
                  <c:v>0</c:v>
                </c:pt>
                <c:pt idx="2">
                  <c:v>0</c:v>
                </c:pt>
                <c:pt idx="3">
                  <c:v>3.1000000000000001E-5</c:v>
                </c:pt>
              </c:numCache>
            </c:numRef>
          </c:val>
        </c:ser>
        <c:ser>
          <c:idx val="11"/>
          <c:order val="10"/>
          <c:tx>
            <c:strRef>
              <c:f>'Ark5'!$A$28</c:f>
              <c:strCache>
                <c:ptCount val="1"/>
                <c:pt idx="0">
                  <c:v>Fe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'Ark5'!$B$28:$E$28</c:f>
              <c:numCache>
                <c:formatCode>0.0000%</c:formatCode>
                <c:ptCount val="4"/>
                <c:pt idx="0">
                  <c:v>6.0000000000000002E-6</c:v>
                </c:pt>
                <c:pt idx="1">
                  <c:v>6.0000000000000002E-6</c:v>
                </c:pt>
                <c:pt idx="2">
                  <c:v>1.2E-5</c:v>
                </c:pt>
                <c:pt idx="3">
                  <c:v>1.4E-3</c:v>
                </c:pt>
              </c:numCache>
            </c:numRef>
          </c:val>
        </c:ser>
        <c:ser>
          <c:idx val="12"/>
          <c:order val="11"/>
          <c:tx>
            <c:strRef>
              <c:f>'Ark5'!$A$29</c:f>
              <c:strCache>
                <c:ptCount val="1"/>
                <c:pt idx="0">
                  <c:v>Cu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'Ark5'!$B$29:$E$29</c:f>
              <c:numCache>
                <c:formatCode>0.0000%</c:formatCode>
                <c:ptCount val="4"/>
                <c:pt idx="0">
                  <c:v>3.9999999999999998E-6</c:v>
                </c:pt>
                <c:pt idx="1">
                  <c:v>6.0000000000000002E-6</c:v>
                </c:pt>
                <c:pt idx="2">
                  <c:v>6.0000000000000002E-6</c:v>
                </c:pt>
                <c:pt idx="3">
                  <c:v>3.9999999999999998E-6</c:v>
                </c:pt>
              </c:numCache>
            </c:numRef>
          </c:val>
        </c:ser>
        <c:ser>
          <c:idx val="13"/>
          <c:order val="12"/>
          <c:tx>
            <c:strRef>
              <c:f>'Ark5'!$A$30</c:f>
              <c:strCache>
                <c:ptCount val="1"/>
                <c:pt idx="0">
                  <c:v>P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'Ark5'!$B$30:$E$30</c:f>
              <c:numCache>
                <c:formatCode>0.0000%</c:formatCode>
                <c:ptCount val="4"/>
                <c:pt idx="0">
                  <c:v>3.9999999999999998E-6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4"/>
          <c:order val="13"/>
          <c:tx>
            <c:strRef>
              <c:f>'Ark5'!$A$31</c:f>
              <c:strCache>
                <c:ptCount val="1"/>
                <c:pt idx="0">
                  <c:v>Zn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'Ark5'!$B$31:$E$31</c:f>
              <c:numCache>
                <c:formatCode>0.0000%</c:formatCode>
                <c:ptCount val="4"/>
                <c:pt idx="0">
                  <c:v>1.9999999999999999E-6</c:v>
                </c:pt>
                <c:pt idx="1">
                  <c:v>0</c:v>
                </c:pt>
                <c:pt idx="2">
                  <c:v>1.9999999999999999E-6</c:v>
                </c:pt>
                <c:pt idx="3">
                  <c:v>7.9999999999999996E-6</c:v>
                </c:pt>
              </c:numCache>
            </c:numRef>
          </c:val>
        </c:ser>
        <c:ser>
          <c:idx val="15"/>
          <c:order val="14"/>
          <c:tx>
            <c:strRef>
              <c:f>'Ark5'!$A$32</c:f>
              <c:strCache>
                <c:ptCount val="1"/>
                <c:pt idx="0">
                  <c:v>Pd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'Ark5'!$B$32:$E$32</c:f>
              <c:numCache>
                <c:formatCode>0.0000%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2.4000000000000001E-5</c:v>
                </c:pt>
                <c:pt idx="3">
                  <c:v>0</c:v>
                </c:pt>
              </c:numCache>
            </c:numRef>
          </c:val>
        </c:ser>
        <c:ser>
          <c:idx val="16"/>
          <c:order val="15"/>
          <c:tx>
            <c:strRef>
              <c:f>'Ark5'!$A$33</c:f>
              <c:strCache>
                <c:ptCount val="1"/>
                <c:pt idx="0">
                  <c:v>Cr</c:v>
                </c:pt>
              </c:strCache>
            </c:strRef>
          </c:tx>
          <c:invertIfNegative val="0"/>
          <c:cat>
            <c:strRef>
              <c:f>'Ark5'!$B$1:$E$1</c:f>
              <c:strCache>
                <c:ptCount val="4"/>
                <c:pt idx="0">
                  <c:v>EPOCYL</c:v>
                </c:pt>
                <c:pt idx="1">
                  <c:v>EPOXY-REF</c:v>
                </c:pt>
                <c:pt idx="2">
                  <c:v>EPOXY-CNT</c:v>
                </c:pt>
                <c:pt idx="3">
                  <c:v>CNT</c:v>
                </c:pt>
              </c:strCache>
            </c:strRef>
          </c:cat>
          <c:val>
            <c:numRef>
              <c:f>'Ark5'!$B$33:$E$33</c:f>
              <c:numCache>
                <c:formatCode>0.0000%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7.9999999999999996E-6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2284800"/>
        <c:axId val="92286336"/>
      </c:barChart>
      <c:catAx>
        <c:axId val="92284800"/>
        <c:scaling>
          <c:orientation val="minMax"/>
        </c:scaling>
        <c:delete val="0"/>
        <c:axPos val="b"/>
        <c:majorTickMark val="out"/>
        <c:minorTickMark val="none"/>
        <c:tickLblPos val="nextTo"/>
        <c:crossAx val="92286336"/>
        <c:crosses val="autoZero"/>
        <c:auto val="1"/>
        <c:lblAlgn val="ctr"/>
        <c:lblOffset val="100"/>
        <c:noMultiLvlLbl val="0"/>
      </c:catAx>
      <c:valAx>
        <c:axId val="92286336"/>
        <c:scaling>
          <c:orientation val="minMax"/>
          <c:min val="0.96000000000000008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da-DK"/>
                  <a:t>normalised weight %</a:t>
                </a:r>
              </a:p>
            </c:rich>
          </c:tx>
          <c:layout/>
          <c:overlay val="0"/>
        </c:title>
        <c:numFmt formatCode="0.00%" sourceLinked="0"/>
        <c:majorTickMark val="out"/>
        <c:minorTickMark val="none"/>
        <c:tickLblPos val="nextTo"/>
        <c:crossAx val="92284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0525218131517349"/>
          <c:y val="1.8910313698883456E-2"/>
          <c:w val="7.9303803240811113E-2"/>
          <c:h val="0.9621793726022330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04D6028-5DCB-471A-960E-E1734B8FA833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a-DK" noProof="0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noProof="0" smtClean="0"/>
              <a:t>Klik for at redigere i master</a:t>
            </a:r>
          </a:p>
          <a:p>
            <a:pPr lvl="1"/>
            <a:r>
              <a:rPr lang="da-DK" noProof="0" smtClean="0"/>
              <a:t>Andet niveau</a:t>
            </a:r>
          </a:p>
          <a:p>
            <a:pPr lvl="2"/>
            <a:r>
              <a:rPr lang="da-DK" noProof="0" smtClean="0"/>
              <a:t>Tredje niveau</a:t>
            </a:r>
          </a:p>
          <a:p>
            <a:pPr lvl="3"/>
            <a:r>
              <a:rPr lang="da-DK" noProof="0" smtClean="0"/>
              <a:t>Fjerde niveau</a:t>
            </a:r>
          </a:p>
          <a:p>
            <a:pPr lvl="4"/>
            <a:r>
              <a:rPr lang="da-DK" noProof="0" smtClean="0"/>
              <a:t>Femte niveau</a:t>
            </a:r>
            <a:endParaRPr lang="da-DK" noProof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D828744-24C1-4BBD-9E00-118A61D10EDB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585463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E0924-5C49-4F68-8270-DF78549F3D15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ED353-511C-4419-BF1B-6C72C3D482D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0C9CA-1DCA-4786-A76B-B5902CD5827A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E74CA-2B2C-4692-8862-A8A6AA95529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89DED-AA77-45FC-910E-FB71FF1D9659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B60D9-1B25-47C8-A0E0-F776FBEF046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29B8E-07FD-4AD7-AF39-F00B6CDCA9E4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72A8B-CE35-4CC6-A84D-F756EF72BDA1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3D908-5641-4E6A-B3ED-E6F74B698D10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67C09-C7EF-4EFE-ACDB-1352CA4F16B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E3D26-3000-439C-A7A9-1729BB7BDCB5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38E098-30CE-4240-A18E-2F6BA63F654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153E8-F9AF-4D63-8A34-D5F6529DC0E8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8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9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CE1EE-D958-4EA8-9151-AC6A9FD4C992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C945F-5B26-4C81-87FB-D4C9479A2FC8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4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1F60D-3AA9-4FB7-B257-F62D6FDDDF8D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C16FB-BF56-4D93-A318-F35AB037139A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3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755A8-2ED3-4A24-A1E3-376732C51E8A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67725-0CCC-4AD0-9683-2D049B06E1EB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30101-81BF-4166-A80D-FF6DA3FA5145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0CA72-B9B9-4952-83DE-1E339513121E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6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1165B-67C8-4EA1-8BBB-4EDAC4C468A0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dsholder til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027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89DAAD-BB2F-4958-9833-7178E75BD3BB}" type="datetimeFigureOut">
              <a:rPr lang="da-DK"/>
              <a:pPr>
                <a:defRPr/>
              </a:pPr>
              <a:t>21-04-2016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ADCC1F-007F-42AD-A0AC-C51348189D64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6847091"/>
              </p:ext>
            </p:extLst>
          </p:nvPr>
        </p:nvGraphicFramePr>
        <p:xfrm>
          <a:off x="4700587" y="1412776"/>
          <a:ext cx="4443413" cy="260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Diagra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785174"/>
              </p:ext>
            </p:extLst>
          </p:nvPr>
        </p:nvGraphicFramePr>
        <p:xfrm>
          <a:off x="-1" y="2565728"/>
          <a:ext cx="4443413" cy="2605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Højrepil 5"/>
          <p:cNvSpPr/>
          <p:nvPr/>
        </p:nvSpPr>
        <p:spPr>
          <a:xfrm>
            <a:off x="4399765" y="2492896"/>
            <a:ext cx="265919" cy="667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da-DK" sz="1100"/>
          </a:p>
        </p:txBody>
      </p:sp>
      <p:sp>
        <p:nvSpPr>
          <p:cNvPr id="7" name="Rektangel 6"/>
          <p:cNvSpPr/>
          <p:nvPr/>
        </p:nvSpPr>
        <p:spPr>
          <a:xfrm>
            <a:off x="984126" y="2674490"/>
            <a:ext cx="2736304" cy="189807"/>
          </a:xfrm>
          <a:prstGeom prst="rect">
            <a:avLst/>
          </a:prstGeom>
          <a:noFill/>
          <a:ln w="22225">
            <a:solidFill>
              <a:schemeClr val="accent1">
                <a:shade val="50000"/>
                <a:alpha val="4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4947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6</Words>
  <Application>Microsoft Office PowerPoint</Application>
  <PresentationFormat>Skærmshow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PowerPoint-præsentation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Anne Thoustrup Saber</dc:creator>
  <cp:lastModifiedBy>Anne Thoustrup Saber</cp:lastModifiedBy>
  <cp:revision>51</cp:revision>
  <cp:lastPrinted>2015-07-08T09:03:49Z</cp:lastPrinted>
  <dcterms:created xsi:type="dcterms:W3CDTF">2014-10-01T10:59:26Z</dcterms:created>
  <dcterms:modified xsi:type="dcterms:W3CDTF">2016-04-21T12:35:20Z</dcterms:modified>
</cp:coreProperties>
</file>