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4" d="100"/>
        <a:sy n="14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300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3848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095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667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1493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768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208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9613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724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128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594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71655-180D-41B7-95BD-1A9ABA602840}" type="datetimeFigureOut">
              <a:rPr lang="es-ES" smtClean="0"/>
              <a:t>26/05/2016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2BA37-40E2-4FE4-B73A-94D376AAED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29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054067"/>
              </p:ext>
            </p:extLst>
          </p:nvPr>
        </p:nvGraphicFramePr>
        <p:xfrm>
          <a:off x="2207624" y="63847"/>
          <a:ext cx="5159828" cy="6860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Prism Project" r:id="rId3" imgW="6552000" imgH="8712000" progId="Prism5.Document">
                  <p:embed/>
                </p:oleObj>
              </mc:Choice>
              <mc:Fallback>
                <p:oleObj name="Prism Project" r:id="rId3" imgW="6552000" imgH="8712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7624" y="63847"/>
                        <a:ext cx="5159828" cy="68603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2115355" y="14664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A</a:t>
            </a:r>
            <a:endParaRPr lang="en-GB" dirty="0"/>
          </a:p>
        </p:txBody>
      </p:sp>
      <p:sp>
        <p:nvSpPr>
          <p:cNvPr id="4" name="3 CuadroTexto"/>
          <p:cNvSpPr txBox="1"/>
          <p:nvPr/>
        </p:nvSpPr>
        <p:spPr>
          <a:xfrm>
            <a:off x="4578874" y="13802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B</a:t>
            </a:r>
            <a:endParaRPr lang="en-GB" dirty="0"/>
          </a:p>
        </p:txBody>
      </p:sp>
      <p:sp>
        <p:nvSpPr>
          <p:cNvPr id="5" name="4 CuadroTexto"/>
          <p:cNvSpPr txBox="1"/>
          <p:nvPr/>
        </p:nvSpPr>
        <p:spPr>
          <a:xfrm>
            <a:off x="2124973" y="230900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</a:t>
            </a:r>
            <a:endParaRPr lang="en-GB" dirty="0"/>
          </a:p>
        </p:txBody>
      </p:sp>
      <p:sp>
        <p:nvSpPr>
          <p:cNvPr id="6" name="5 CuadroTexto"/>
          <p:cNvSpPr txBox="1"/>
          <p:nvPr/>
        </p:nvSpPr>
        <p:spPr>
          <a:xfrm>
            <a:off x="4626722" y="231475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D</a:t>
            </a:r>
            <a:endParaRPr lang="en-GB" dirty="0"/>
          </a:p>
        </p:txBody>
      </p:sp>
      <p:sp>
        <p:nvSpPr>
          <p:cNvPr id="7" name="6 CuadroTexto"/>
          <p:cNvSpPr txBox="1"/>
          <p:nvPr/>
        </p:nvSpPr>
        <p:spPr>
          <a:xfrm>
            <a:off x="2136195" y="473302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E</a:t>
            </a:r>
            <a:endParaRPr lang="en-GB" dirty="0"/>
          </a:p>
        </p:txBody>
      </p:sp>
      <p:sp>
        <p:nvSpPr>
          <p:cNvPr id="8" name="7 CuadroTexto"/>
          <p:cNvSpPr txBox="1"/>
          <p:nvPr/>
        </p:nvSpPr>
        <p:spPr>
          <a:xfrm>
            <a:off x="4663592" y="4738777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52640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6</Words>
  <Application>Microsoft Office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Tema de Office</vt:lpstr>
      <vt:lpstr>Prism Project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</dc:creator>
  <cp:lastModifiedBy>GRAUPERA, ISABEL (IDIBAPS)</cp:lastModifiedBy>
  <cp:revision>5</cp:revision>
  <dcterms:created xsi:type="dcterms:W3CDTF">2016-05-23T22:06:37Z</dcterms:created>
  <dcterms:modified xsi:type="dcterms:W3CDTF">2016-05-26T14:35:48Z</dcterms:modified>
</cp:coreProperties>
</file>