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94B7E-1EEE-485E-80B8-61BEC9967936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A8097-D749-499E-8DED-9086A5F59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20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A8097-D749-499E-8DED-9086A5F59E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88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862AB-094B-4061-9975-53E2E124B1A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B04E8-B58A-4B82-A0D7-4211E40B2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44624"/>
            <a:ext cx="9144000" cy="5693424"/>
            <a:chOff x="0" y="44624"/>
            <a:chExt cx="9144000" cy="569342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14678" y="714356"/>
              <a:ext cx="2803942" cy="224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214282" y="142852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a)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Lameroo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143248"/>
              <a:ext cx="3243266" cy="259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43240" y="3143062"/>
              <a:ext cx="3214710" cy="2571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072166" y="3214686"/>
              <a:ext cx="3071834" cy="2457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929322" y="500042"/>
              <a:ext cx="3000364" cy="2400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" name="Group 1"/>
            <p:cNvGrpSpPr/>
            <p:nvPr/>
          </p:nvGrpSpPr>
          <p:grpSpPr>
            <a:xfrm>
              <a:off x="7596336" y="44624"/>
              <a:ext cx="285752" cy="572298"/>
              <a:chOff x="7598616" y="120398"/>
              <a:chExt cx="285752" cy="572298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 rot="5400000">
                <a:off x="7597822" y="54902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7598616" y="12039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7382592" y="44624"/>
              <a:ext cx="285752" cy="572298"/>
              <a:chOff x="1428728" y="642918"/>
              <a:chExt cx="285752" cy="572298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4860032" y="476672"/>
              <a:ext cx="285752" cy="572298"/>
              <a:chOff x="1428728" y="642918"/>
              <a:chExt cx="285752" cy="572298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366368" y="476672"/>
              <a:ext cx="285752" cy="572298"/>
              <a:chOff x="1581128" y="642918"/>
              <a:chExt cx="285752" cy="572298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071670" y="2999578"/>
              <a:ext cx="285752" cy="572298"/>
              <a:chOff x="1428728" y="642918"/>
              <a:chExt cx="285752" cy="572298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1261912" y="3000372"/>
              <a:ext cx="285752" cy="572298"/>
              <a:chOff x="1581128" y="642918"/>
              <a:chExt cx="285752" cy="572298"/>
            </a:xfrm>
          </p:grpSpPr>
          <p:cxnSp>
            <p:nvCxnSpPr>
              <p:cNvPr id="36" name="Straight Arrow Connector 35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139952" y="3152772"/>
              <a:ext cx="285752" cy="572298"/>
              <a:chOff x="1581128" y="642918"/>
              <a:chExt cx="285752" cy="572298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4283968" y="3151978"/>
              <a:ext cx="285752" cy="572298"/>
              <a:chOff x="1428728" y="642918"/>
              <a:chExt cx="285752" cy="572298"/>
            </a:xfrm>
          </p:grpSpPr>
          <p:cxnSp>
            <p:nvCxnSpPr>
              <p:cNvPr id="42" name="Straight Arrow Connector 41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429520" y="3143248"/>
              <a:ext cx="285752" cy="572298"/>
              <a:chOff x="1428728" y="642918"/>
              <a:chExt cx="285752" cy="572298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929454" y="3142454"/>
              <a:ext cx="285752" cy="572298"/>
              <a:chOff x="1581128" y="642918"/>
              <a:chExt cx="285752" cy="572298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14282" y="750542"/>
              <a:ext cx="2714612" cy="217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56" name="Group 55"/>
            <p:cNvGrpSpPr/>
            <p:nvPr/>
          </p:nvGrpSpPr>
          <p:grpSpPr>
            <a:xfrm>
              <a:off x="1765968" y="213496"/>
              <a:ext cx="285752" cy="572298"/>
              <a:chOff x="1428728" y="642918"/>
              <a:chExt cx="285752" cy="572298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1907704" y="213496"/>
              <a:ext cx="285752" cy="572298"/>
              <a:chOff x="1581128" y="642918"/>
              <a:chExt cx="285752" cy="572298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-24"/>
            <a:ext cx="8786842" cy="6572296"/>
            <a:chOff x="0" y="-24"/>
            <a:chExt cx="8786842" cy="6572296"/>
          </a:xfrm>
        </p:grpSpPr>
        <p:sp>
          <p:nvSpPr>
            <p:cNvPr id="5" name="TextBox 4"/>
            <p:cNvSpPr txBox="1"/>
            <p:nvPr/>
          </p:nvSpPr>
          <p:spPr>
            <a:xfrm>
              <a:off x="357158" y="3059668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b)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Roseworthy</a:t>
              </a:r>
              <a:endParaRPr lang="en-US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0" y="-24"/>
              <a:ext cx="8786842" cy="2928958"/>
              <a:chOff x="0" y="-24"/>
              <a:chExt cx="8786842" cy="2928958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28604"/>
                <a:ext cx="3028952" cy="2423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643570" y="414135"/>
                <a:ext cx="3143272" cy="2514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857488" y="571480"/>
                <a:ext cx="2893223" cy="23145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2" name="Group 21"/>
              <p:cNvGrpSpPr/>
              <p:nvPr/>
            </p:nvGrpSpPr>
            <p:grpSpPr>
              <a:xfrm>
                <a:off x="1979712" y="357166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1285852" y="357166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26" name="Straight Arrow Connector 25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4143372" y="357166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4000496" y="357166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32" name="Straight Arrow Connector 31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7124153" y="-24"/>
                <a:ext cx="285752" cy="572298"/>
                <a:chOff x="1623427" y="642918"/>
                <a:chExt cx="285752" cy="572298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 rot="5400000">
                  <a:off x="1622287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1623427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6734520" y="-24"/>
                <a:ext cx="285752" cy="572298"/>
                <a:chOff x="1382774" y="642918"/>
                <a:chExt cx="285752" cy="572298"/>
              </a:xfrm>
            </p:grpSpPr>
            <p:cxnSp>
              <p:nvCxnSpPr>
                <p:cNvPr id="38" name="Straight Arrow Connector 37"/>
                <p:cNvCxnSpPr/>
                <p:nvPr/>
              </p:nvCxnSpPr>
              <p:spPr>
                <a:xfrm rot="5400000">
                  <a:off x="1381980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/>
                <p:cNvSpPr txBox="1"/>
                <p:nvPr/>
              </p:nvSpPr>
              <p:spPr>
                <a:xfrm>
                  <a:off x="1382774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" name="Group 2"/>
            <p:cNvGrpSpPr/>
            <p:nvPr/>
          </p:nvGrpSpPr>
          <p:grpSpPr>
            <a:xfrm>
              <a:off x="214282" y="3789040"/>
              <a:ext cx="8572560" cy="2783232"/>
              <a:chOff x="214282" y="3789040"/>
              <a:chExt cx="8572560" cy="2783232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000364" y="4143380"/>
                <a:ext cx="3036115" cy="24288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857884" y="4157668"/>
                <a:ext cx="2928958" cy="2343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7094560" y="3792806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10" name="Straight Arrow Connector 9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TextBox 10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7526608" y="3789040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14" name="Straight Arrow Connector 13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3926208" y="4000504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41" name="Straight Arrow Connector 40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xtBox 41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4139952" y="3999710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44" name="Straight Arrow Connector 43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TextBox 44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14282" y="4105297"/>
                <a:ext cx="2857996" cy="2395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46" name="Group 45"/>
              <p:cNvGrpSpPr/>
              <p:nvPr/>
            </p:nvGrpSpPr>
            <p:grpSpPr>
              <a:xfrm>
                <a:off x="1259632" y="3789040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1475656" y="3789040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50" name="Straight Arrow Connector 49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42058"/>
            <a:ext cx="9001156" cy="5787272"/>
            <a:chOff x="0" y="142058"/>
            <a:chExt cx="9001156" cy="578727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400055"/>
              <a:ext cx="2893207" cy="2314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6066" y="357166"/>
              <a:ext cx="3000380" cy="2400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15008" y="428604"/>
              <a:ext cx="2928958" cy="2343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3457588"/>
              <a:ext cx="3089678" cy="247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57488" y="3357562"/>
              <a:ext cx="3214710" cy="2571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857900" y="3414725"/>
              <a:ext cx="3143256" cy="2514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4" name="Group 13"/>
            <p:cNvGrpSpPr/>
            <p:nvPr/>
          </p:nvGrpSpPr>
          <p:grpSpPr>
            <a:xfrm>
              <a:off x="2071670" y="214290"/>
              <a:ext cx="285752" cy="572298"/>
              <a:chOff x="1428728" y="642918"/>
              <a:chExt cx="285752" cy="572298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071538" y="213496"/>
              <a:ext cx="285752" cy="572298"/>
              <a:chOff x="1581128" y="642918"/>
              <a:chExt cx="285752" cy="572298"/>
            </a:xfrm>
          </p:grpSpPr>
          <p:cxnSp>
            <p:nvCxnSpPr>
              <p:cNvPr id="18" name="Straight Arrow Connector 17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786314" y="142852"/>
              <a:ext cx="285752" cy="572298"/>
              <a:chOff x="1581128" y="642918"/>
              <a:chExt cx="285752" cy="572298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143372" y="142852"/>
              <a:ext cx="285752" cy="572298"/>
              <a:chOff x="1428728" y="642918"/>
              <a:chExt cx="285752" cy="572298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7215206" y="142852"/>
              <a:ext cx="285752" cy="572298"/>
              <a:chOff x="1581128" y="642918"/>
              <a:chExt cx="285752" cy="572298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7805584" y="142058"/>
              <a:ext cx="285752" cy="572298"/>
              <a:chOff x="1519040" y="642918"/>
              <a:chExt cx="285752" cy="572298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1518246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1519040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7094560" y="3356768"/>
              <a:ext cx="285752" cy="572298"/>
              <a:chOff x="1581128" y="642918"/>
              <a:chExt cx="285752" cy="572298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454600" y="3356992"/>
              <a:ext cx="285752" cy="572298"/>
              <a:chOff x="1428728" y="642918"/>
              <a:chExt cx="285752" cy="572298"/>
            </a:xfrm>
          </p:grpSpPr>
          <p:cxnSp>
            <p:nvCxnSpPr>
              <p:cNvPr id="36" name="Straight Arrow Connector 35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572000" y="3143248"/>
              <a:ext cx="285752" cy="572298"/>
              <a:chOff x="1581128" y="642918"/>
              <a:chExt cx="285752" cy="572298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4429124" y="3143248"/>
              <a:ext cx="285752" cy="572298"/>
              <a:chOff x="1428728" y="642918"/>
              <a:chExt cx="285752" cy="572298"/>
            </a:xfrm>
          </p:grpSpPr>
          <p:cxnSp>
            <p:nvCxnSpPr>
              <p:cNvPr id="42" name="Straight Arrow Connector 41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143108" y="3143248"/>
              <a:ext cx="285752" cy="572298"/>
              <a:chOff x="1428728" y="642918"/>
              <a:chExt cx="285752" cy="572298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1142976" y="3142454"/>
              <a:ext cx="285752" cy="572298"/>
              <a:chOff x="1581128" y="642918"/>
              <a:chExt cx="285752" cy="572298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0710"/>
            <a:ext cx="8947562" cy="5627156"/>
            <a:chOff x="0" y="130710"/>
            <a:chExt cx="8947562" cy="5627156"/>
          </a:xfrm>
        </p:grpSpPr>
        <p:sp>
          <p:nvSpPr>
            <p:cNvPr id="3" name="TextBox 2"/>
            <p:cNvSpPr txBox="1"/>
            <p:nvPr/>
          </p:nvSpPr>
          <p:spPr>
            <a:xfrm>
              <a:off x="285720" y="130710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c) WW</a:t>
              </a:r>
              <a:endParaRPr lang="en-US" dirty="0"/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14612" y="428603"/>
              <a:ext cx="3000396" cy="2400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57884" y="357166"/>
              <a:ext cx="2928942" cy="2343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314712"/>
              <a:ext cx="3000380" cy="2400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857884" y="3286124"/>
              <a:ext cx="3089678" cy="247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5" name="Group 14"/>
            <p:cNvGrpSpPr/>
            <p:nvPr/>
          </p:nvGrpSpPr>
          <p:grpSpPr>
            <a:xfrm>
              <a:off x="4429124" y="427810"/>
              <a:ext cx="285752" cy="572298"/>
              <a:chOff x="1581128" y="642918"/>
              <a:chExt cx="285752" cy="572298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071802" y="428604"/>
              <a:ext cx="285752" cy="572298"/>
              <a:chOff x="1428728" y="642918"/>
              <a:chExt cx="285752" cy="572298"/>
            </a:xfrm>
          </p:grpSpPr>
          <p:cxnSp>
            <p:nvCxnSpPr>
              <p:cNvPr id="19" name="Straight Arrow Connector 18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7358082" y="357166"/>
              <a:ext cx="285752" cy="572298"/>
              <a:chOff x="1428728" y="642918"/>
              <a:chExt cx="285752" cy="572298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6446488" y="357166"/>
              <a:ext cx="285752" cy="572298"/>
              <a:chOff x="1581128" y="642918"/>
              <a:chExt cx="285752" cy="572298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 rot="5400000">
              <a:off x="4642644" y="3499644"/>
              <a:ext cx="286546" cy="7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571074" y="3499644"/>
              <a:ext cx="286546" cy="7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64662" y="3343288"/>
              <a:ext cx="2964660" cy="237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4" name="Group 33"/>
            <p:cNvGrpSpPr/>
            <p:nvPr/>
          </p:nvGrpSpPr>
          <p:grpSpPr>
            <a:xfrm>
              <a:off x="4934320" y="3143248"/>
              <a:ext cx="285752" cy="572298"/>
              <a:chOff x="1428728" y="642918"/>
              <a:chExt cx="285752" cy="572298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3357554" y="3143248"/>
              <a:ext cx="285752" cy="572298"/>
              <a:chOff x="1581128" y="642918"/>
              <a:chExt cx="285752" cy="572298"/>
            </a:xfrm>
          </p:grpSpPr>
          <p:cxnSp>
            <p:nvCxnSpPr>
              <p:cNvPr id="38" name="Straight Arrow Connector 37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2285984" y="3143248"/>
              <a:ext cx="285752" cy="572298"/>
              <a:chOff x="1428728" y="642918"/>
              <a:chExt cx="285752" cy="572298"/>
            </a:xfrm>
          </p:grpSpPr>
          <p:cxnSp>
            <p:nvCxnSpPr>
              <p:cNvPr id="41" name="Straight Arrow Connector 40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71472" y="3143248"/>
              <a:ext cx="285752" cy="572298"/>
              <a:chOff x="1581128" y="642918"/>
              <a:chExt cx="285752" cy="572298"/>
            </a:xfrm>
          </p:grpSpPr>
          <p:cxnSp>
            <p:nvCxnSpPr>
              <p:cNvPr id="44" name="Straight Arrow Connector 43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7454600" y="2928934"/>
              <a:ext cx="285752" cy="572298"/>
              <a:chOff x="1428728" y="642918"/>
              <a:chExt cx="285752" cy="572298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429388" y="2928934"/>
              <a:ext cx="285752" cy="572298"/>
              <a:chOff x="1581128" y="642918"/>
              <a:chExt cx="285752" cy="572298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1438" y="428604"/>
              <a:ext cx="2714612" cy="2310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55" name="Group 54"/>
            <p:cNvGrpSpPr/>
            <p:nvPr/>
          </p:nvGrpSpPr>
          <p:grpSpPr>
            <a:xfrm>
              <a:off x="395536" y="499248"/>
              <a:ext cx="285752" cy="572298"/>
              <a:chOff x="1428728" y="642918"/>
              <a:chExt cx="285752" cy="572298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2071670" y="499248"/>
              <a:ext cx="285752" cy="572298"/>
              <a:chOff x="1581128" y="642918"/>
              <a:chExt cx="285752" cy="572298"/>
            </a:xfrm>
          </p:grpSpPr>
          <p:cxnSp>
            <p:nvCxnSpPr>
              <p:cNvPr id="59" name="Straight Arrow Connector 58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14282" y="120398"/>
            <a:ext cx="8858312" cy="6208972"/>
            <a:chOff x="214282" y="120398"/>
            <a:chExt cx="8858312" cy="6208972"/>
          </a:xfrm>
        </p:grpSpPr>
        <p:grpSp>
          <p:nvGrpSpPr>
            <p:cNvPr id="2" name="Group 1"/>
            <p:cNvGrpSpPr/>
            <p:nvPr/>
          </p:nvGrpSpPr>
          <p:grpSpPr>
            <a:xfrm>
              <a:off x="357158" y="120398"/>
              <a:ext cx="6215106" cy="2508521"/>
              <a:chOff x="357158" y="120398"/>
              <a:chExt cx="6215106" cy="2508521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7158" y="242878"/>
                <a:ext cx="2911083" cy="23288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500430" y="171451"/>
                <a:ext cx="3071834" cy="2457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4" name="Group 13"/>
              <p:cNvGrpSpPr/>
              <p:nvPr/>
            </p:nvGrpSpPr>
            <p:grpSpPr>
              <a:xfrm>
                <a:off x="2714612" y="120398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15" name="Straight Arrow Connector 14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785786" y="120398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18" name="Straight Arrow Connector 17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4574280" y="120398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21" name="Straight Arrow Connector 20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5222352" y="120398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24" name="Straight Arrow Connector 23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" name="Group 2"/>
            <p:cNvGrpSpPr/>
            <p:nvPr/>
          </p:nvGrpSpPr>
          <p:grpSpPr>
            <a:xfrm>
              <a:off x="214282" y="2773916"/>
              <a:ext cx="8858312" cy="3555454"/>
              <a:chOff x="214282" y="2773916"/>
              <a:chExt cx="8858312" cy="3555454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571472" y="2773916"/>
                <a:ext cx="17859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d) D</a:t>
                </a:r>
                <a:endParaRPr lang="en-US" dirty="0"/>
              </a:p>
            </p:txBody>
          </p:sp>
          <p:pic>
            <p:nvPicPr>
              <p:cNvPr id="4101" name="Picture 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71818" y="3714752"/>
                <a:ext cx="3268273" cy="26146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02" name="Picture 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072214" y="3814778"/>
                <a:ext cx="3000380" cy="2400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6" name="Group 25"/>
              <p:cNvGrpSpPr/>
              <p:nvPr/>
            </p:nvGrpSpPr>
            <p:grpSpPr>
              <a:xfrm>
                <a:off x="5438376" y="3643314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27" name="Straight Arrow Connector 26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3494160" y="3643314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33" name="Straight Arrow Connector 32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7380312" y="3645024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36" name="Straight Arrow Connector 35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7092280" y="3645024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39" name="Straight Arrow Connector 38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14282" y="3714752"/>
                <a:ext cx="2990850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41" name="Group 40"/>
              <p:cNvGrpSpPr/>
              <p:nvPr/>
            </p:nvGrpSpPr>
            <p:grpSpPr>
              <a:xfrm>
                <a:off x="829864" y="3641726"/>
                <a:ext cx="285752" cy="572298"/>
                <a:chOff x="1428728" y="642918"/>
                <a:chExt cx="285752" cy="572298"/>
              </a:xfrm>
            </p:grpSpPr>
            <p:cxnSp>
              <p:nvCxnSpPr>
                <p:cNvPr id="42" name="Straight Arrow Connector 41"/>
                <p:cNvCxnSpPr/>
                <p:nvPr/>
              </p:nvCxnSpPr>
              <p:spPr>
                <a:xfrm rot="5400000">
                  <a:off x="14279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/>
                <p:cNvSpPr txBox="1"/>
                <p:nvPr/>
              </p:nvSpPr>
              <p:spPr>
                <a:xfrm>
                  <a:off x="14287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2198016" y="3643314"/>
                <a:ext cx="285752" cy="572298"/>
                <a:chOff x="1581128" y="642918"/>
                <a:chExt cx="285752" cy="572298"/>
              </a:xfrm>
            </p:grpSpPr>
            <p:cxnSp>
              <p:nvCxnSpPr>
                <p:cNvPr id="45" name="Straight Arrow Connector 44"/>
                <p:cNvCxnSpPr/>
                <p:nvPr/>
              </p:nvCxnSpPr>
              <p:spPr>
                <a:xfrm rot="5400000">
                  <a:off x="1580334" y="1071546"/>
                  <a:ext cx="286546" cy="79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581128" y="642918"/>
                  <a:ext cx="2857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6935304" y="267955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2844" y="79296"/>
            <a:ext cx="8501106" cy="6064348"/>
            <a:chOff x="142844" y="79296"/>
            <a:chExt cx="8501106" cy="6064348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2844" y="500042"/>
              <a:ext cx="2696769" cy="2428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6050" y="500066"/>
              <a:ext cx="3000396" cy="2400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643570" y="528630"/>
              <a:ext cx="3000380" cy="2400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2844" y="3786203"/>
              <a:ext cx="2857504" cy="2286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86050" y="3571889"/>
              <a:ext cx="3214694" cy="2571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7" name="Group 6"/>
            <p:cNvGrpSpPr/>
            <p:nvPr/>
          </p:nvGrpSpPr>
          <p:grpSpPr>
            <a:xfrm>
              <a:off x="2143108" y="285728"/>
              <a:ext cx="285752" cy="572298"/>
              <a:chOff x="1428728" y="642918"/>
              <a:chExt cx="285752" cy="572298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85786" y="285728"/>
              <a:ext cx="285752" cy="572298"/>
              <a:chOff x="1581128" y="642918"/>
              <a:chExt cx="285752" cy="572298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638176" y="285728"/>
              <a:ext cx="285752" cy="572298"/>
              <a:chOff x="1581128" y="642918"/>
              <a:chExt cx="285752" cy="572298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4646288" y="284934"/>
              <a:ext cx="285752" cy="572298"/>
              <a:chOff x="1428728" y="642918"/>
              <a:chExt cx="285752" cy="572298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6804248" y="79296"/>
              <a:ext cx="285752" cy="715888"/>
              <a:chOff x="1356720" y="529808"/>
              <a:chExt cx="285752" cy="715888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 rot="5400000">
                <a:off x="1435554" y="110202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1356720" y="52980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071670" y="3214686"/>
              <a:ext cx="285752" cy="572298"/>
              <a:chOff x="1428728" y="642918"/>
              <a:chExt cx="285752" cy="572298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899592" y="3213892"/>
              <a:ext cx="285752" cy="572298"/>
              <a:chOff x="1581128" y="642918"/>
              <a:chExt cx="285752" cy="572298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rot="5400000">
                <a:off x="15803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15811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4786314" y="3214686"/>
              <a:ext cx="285752" cy="572298"/>
              <a:chOff x="1428728" y="642918"/>
              <a:chExt cx="285752" cy="572298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 rot="5400000">
                <a:off x="14279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14287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292352" y="3214686"/>
              <a:ext cx="285752" cy="572298"/>
              <a:chOff x="1733528" y="642918"/>
              <a:chExt cx="285752" cy="572298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rot="5400000">
                <a:off x="1732734" y="1071546"/>
                <a:ext cx="286546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1733528" y="642918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cxnSp>
        <p:nvCxnSpPr>
          <p:cNvPr id="23" name="Straight Arrow Connector 22"/>
          <p:cNvCxnSpPr/>
          <p:nvPr/>
        </p:nvCxnSpPr>
        <p:spPr>
          <a:xfrm rot="5400000">
            <a:off x="6798114" y="477018"/>
            <a:ext cx="28654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81</Words>
  <Application>Microsoft Office PowerPoint</Application>
  <PresentationFormat>On-screen Show (4:3)</PresentationFormat>
  <Paragraphs>73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Fahimeh Shahinnia</dc:creator>
  <cp:lastModifiedBy>Delphine Fleury</cp:lastModifiedBy>
  <cp:revision>41</cp:revision>
  <dcterms:created xsi:type="dcterms:W3CDTF">2015-05-09T13:52:56Z</dcterms:created>
  <dcterms:modified xsi:type="dcterms:W3CDTF">2016-04-11T01:08:52Z</dcterms:modified>
</cp:coreProperties>
</file>