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770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5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01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64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665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261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029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91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271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51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837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53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86600" y="6477000"/>
            <a:ext cx="18565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Udayakumar et al., 2015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8532" y="260840"/>
            <a:ext cx="2214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Supplementary Figure S1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660" y="554487"/>
            <a:ext cx="6358679" cy="574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495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udaya kumar</dc:creator>
  <cp:lastModifiedBy>udaya kumar</cp:lastModifiedBy>
  <cp:revision>9</cp:revision>
  <dcterms:created xsi:type="dcterms:W3CDTF">2015-09-15T12:03:07Z</dcterms:created>
  <dcterms:modified xsi:type="dcterms:W3CDTF">2015-09-15T12:07:57Z</dcterms:modified>
</cp:coreProperties>
</file>