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44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770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5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001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52646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665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2615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0291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591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716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0651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8370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BD82CA-DFC3-470C-A24E-518BA0583A4A}" type="datetimeFigureOut">
              <a:rPr lang="en-US" smtClean="0"/>
              <a:t>9/15/2015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B23063-A557-4B70-A136-56AECFC5091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253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086600" y="6477000"/>
            <a:ext cx="18565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1">
                    <a:lumMod val="75000"/>
                  </a:schemeClr>
                </a:solidFill>
              </a:rPr>
              <a:t>Udayakumar et al., 2015</a:t>
            </a:r>
            <a:endParaRPr lang="en-US" sz="1200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602618" y="410477"/>
            <a:ext cx="22140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Supplementary Figure S2</a:t>
            </a:r>
            <a:endParaRPr lang="en-US" sz="14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69968" y="1804275"/>
            <a:ext cx="4804064" cy="3249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69572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8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Hewlett-Packard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udaya kumar</dc:creator>
  <cp:lastModifiedBy>udaya kumar</cp:lastModifiedBy>
  <cp:revision>10</cp:revision>
  <dcterms:created xsi:type="dcterms:W3CDTF">2015-09-15T12:03:07Z</dcterms:created>
  <dcterms:modified xsi:type="dcterms:W3CDTF">2015-09-15T12:08:34Z</dcterms:modified>
</cp:coreProperties>
</file>