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7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0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64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6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6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2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7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5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3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5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86600" y="6477000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Udayakumar et al., 2015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4835" y="350073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Supplementary Figure S3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377" y="1264732"/>
            <a:ext cx="5889246" cy="432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734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udaya kumar</dc:creator>
  <cp:lastModifiedBy>udaya kumar</cp:lastModifiedBy>
  <cp:revision>11</cp:revision>
  <dcterms:created xsi:type="dcterms:W3CDTF">2015-09-15T12:03:07Z</dcterms:created>
  <dcterms:modified xsi:type="dcterms:W3CDTF">2015-09-15T12:09:02Z</dcterms:modified>
</cp:coreProperties>
</file>