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770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5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01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64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65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6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29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1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71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51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83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5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86600" y="6477000"/>
            <a:ext cx="1856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Udayakumar et al., 2015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58237" y="296382"/>
            <a:ext cx="2214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Supplementary Figure S5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517" y="1438483"/>
            <a:ext cx="7260965" cy="398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019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udaya kumar</dc:creator>
  <cp:lastModifiedBy>udaya kumar</cp:lastModifiedBy>
  <cp:revision>13</cp:revision>
  <dcterms:created xsi:type="dcterms:W3CDTF">2015-09-15T12:03:07Z</dcterms:created>
  <dcterms:modified xsi:type="dcterms:W3CDTF">2015-09-15T12:09:39Z</dcterms:modified>
</cp:coreProperties>
</file>