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9B12A-8CE4-46A3-80EB-34731065A1F5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5B708-3DA2-4A7C-BC50-85366AFA6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35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95B708-3DA2-4A7C-BC50-85366AFA6D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34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4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407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47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77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568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7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453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857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24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07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5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2549C-2853-4794-BD12-34D3ED8D85E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5D08A-A48C-40BE-A031-40F3A3EA7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3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" t="29479" r="35681" b="5769"/>
          <a:stretch/>
        </p:blipFill>
        <p:spPr bwMode="auto">
          <a:xfrm>
            <a:off x="0" y="-10510"/>
            <a:ext cx="9144000" cy="7143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0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8" t="10312" r="17478" b="5721"/>
          <a:stretch/>
        </p:blipFill>
        <p:spPr>
          <a:xfrm>
            <a:off x="0" y="-15089"/>
            <a:ext cx="9144000" cy="657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78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6" t="10616" r="17583" b="8064"/>
          <a:stretch/>
        </p:blipFill>
        <p:spPr>
          <a:xfrm>
            <a:off x="-3773" y="228600"/>
            <a:ext cx="9144001" cy="6340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51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</Words>
  <Application>Microsoft Office PowerPoint</Application>
  <PresentationFormat>On-screen Show (4:3)</PresentationFormat>
  <Paragraphs>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 Doty</dc:creator>
  <cp:lastModifiedBy>Jen Doty</cp:lastModifiedBy>
  <cp:revision>3</cp:revision>
  <dcterms:created xsi:type="dcterms:W3CDTF">2015-03-12T15:03:12Z</dcterms:created>
  <dcterms:modified xsi:type="dcterms:W3CDTF">2015-03-17T17:50:14Z</dcterms:modified>
</cp:coreProperties>
</file>