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AFDE-E937-42E0-80A3-CA44553644F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1BC-9746-441E-8D0F-81D2D9E1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642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AFDE-E937-42E0-80A3-CA44553644F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1BC-9746-441E-8D0F-81D2D9E1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42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AFDE-E937-42E0-80A3-CA44553644F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1BC-9746-441E-8D0F-81D2D9E1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63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AFDE-E937-42E0-80A3-CA44553644F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1BC-9746-441E-8D0F-81D2D9E1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459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AFDE-E937-42E0-80A3-CA44553644F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1BC-9746-441E-8D0F-81D2D9E1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24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AFDE-E937-42E0-80A3-CA44553644F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1BC-9746-441E-8D0F-81D2D9E1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07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AFDE-E937-42E0-80A3-CA44553644F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1BC-9746-441E-8D0F-81D2D9E1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972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AFDE-E937-42E0-80A3-CA44553644F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1BC-9746-441E-8D0F-81D2D9E1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337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AFDE-E937-42E0-80A3-CA44553644F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1BC-9746-441E-8D0F-81D2D9E1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341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AFDE-E937-42E0-80A3-CA44553644F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1BC-9746-441E-8D0F-81D2D9E1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AFDE-E937-42E0-80A3-CA44553644F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C01BC-9746-441E-8D0F-81D2D9E1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453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DAFDE-E937-42E0-80A3-CA44553644F7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C01BC-9746-441E-8D0F-81D2D9E1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46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4171" y="6401191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Supplementary Figure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262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Moffitt Cancer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Monteiro, Alvaro N.</dc:creator>
  <cp:lastModifiedBy>Monteiro, Alvaro N.</cp:lastModifiedBy>
  <cp:revision>3</cp:revision>
  <dcterms:created xsi:type="dcterms:W3CDTF">2016-03-23T17:00:56Z</dcterms:created>
  <dcterms:modified xsi:type="dcterms:W3CDTF">2016-03-23T17:03:02Z</dcterms:modified>
</cp:coreProperties>
</file>