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452" y="1884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8285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51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4674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37878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17189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425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302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8662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039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01854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815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26FE96-00DD-4002-8209-0F58C813D558}" type="datetimeFigureOut">
              <a:rPr lang="en-US" smtClean="0"/>
              <a:t>3/23/2016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BD73D1-57F1-4957-B439-5AF21D7CC9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1580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14400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6675" y="8606909"/>
            <a:ext cx="2418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/>
              <a:t>Supplementary Figure 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2577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Moffitt Cancer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Monteiro, Alvaro N.</dc:creator>
  <cp:lastModifiedBy>Monteiro, Alvaro N.</cp:lastModifiedBy>
  <cp:revision>5</cp:revision>
  <dcterms:created xsi:type="dcterms:W3CDTF">2016-03-23T16:41:53Z</dcterms:created>
  <dcterms:modified xsi:type="dcterms:W3CDTF">2016-03-23T17:06:08Z</dcterms:modified>
</cp:coreProperties>
</file>