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ADD96-EEC8-4FC8-9710-AEB735F4F863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83D29-525C-4D52-B2F5-CF6D7A4DDD3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7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We </a:t>
            </a:r>
            <a:r>
              <a:rPr lang="fr-FR" dirty="0" err="1" smtClean="0"/>
              <a:t>investigated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origin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labeled</a:t>
            </a:r>
            <a:r>
              <a:rPr lang="fr-FR" baseline="0" dirty="0" smtClean="0"/>
              <a:t> O-</a:t>
            </a:r>
            <a:r>
              <a:rPr lang="fr-FR" baseline="0" dirty="0" err="1" smtClean="0"/>
              <a:t>glycan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use or not of </a:t>
            </a:r>
            <a:r>
              <a:rPr lang="fr-FR" baseline="0" dirty="0" err="1" smtClean="0"/>
              <a:t>Trypsin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PNGase</a:t>
            </a:r>
            <a:r>
              <a:rPr lang="fr-FR" baseline="0" dirty="0" smtClean="0"/>
              <a:t> F </a:t>
            </a:r>
            <a:r>
              <a:rPr lang="fr-FR" baseline="0" dirty="0" err="1" smtClean="0"/>
              <a:t>without</a:t>
            </a:r>
            <a:r>
              <a:rPr lang="fr-FR" baseline="0" dirty="0" smtClean="0"/>
              <a:t> TMT reporters. O-</a:t>
            </a:r>
            <a:r>
              <a:rPr lang="fr-FR" baseline="0" dirty="0" err="1" smtClean="0"/>
              <a:t>glycan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seemed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released</a:t>
            </a:r>
            <a:r>
              <a:rPr lang="fr-FR" baseline="0" dirty="0" smtClean="0"/>
              <a:t> and not free in </a:t>
            </a:r>
            <a:r>
              <a:rPr lang="fr-FR" baseline="0" dirty="0" err="1" smtClean="0"/>
              <a:t>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samples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Released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Serine or </a:t>
            </a:r>
            <a:r>
              <a:rPr lang="fr-FR" baseline="0" dirty="0" err="1" smtClean="0"/>
              <a:t>threonine</a:t>
            </a:r>
            <a:r>
              <a:rPr lang="fr-FR" baseline="0" dirty="0" smtClean="0"/>
              <a:t> or to phosphate groups? It </a:t>
            </a:r>
            <a:r>
              <a:rPr lang="fr-FR" baseline="0" dirty="0" err="1" smtClean="0"/>
              <a:t>still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pending</a:t>
            </a:r>
            <a:r>
              <a:rPr lang="fr-FR" baseline="0" dirty="0" smtClean="0"/>
              <a:t> question.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68A29-5127-468B-A2C6-5E26A871C2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3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2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6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4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2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0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8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1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6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8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3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10AC2-26C9-424A-B92F-40405FBB03D7}" type="datetimeFigureOut">
              <a:rPr lang="en-US" smtClean="0"/>
              <a:t>04-Dec-15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82653-F23D-4EB7-9FCC-71A4F097A44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4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t="4584"/>
          <a:stretch/>
        </p:blipFill>
        <p:spPr>
          <a:xfrm>
            <a:off x="361510" y="1388533"/>
            <a:ext cx="8559526" cy="451980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116291" y="4904510"/>
            <a:ext cx="1962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Trypsin</a:t>
            </a:r>
            <a:r>
              <a:rPr lang="fr-FR" dirty="0" smtClean="0"/>
              <a:t> + </a:t>
            </a:r>
            <a:r>
              <a:rPr lang="fr-FR" dirty="0" err="1" smtClean="0"/>
              <a:t>PNGase</a:t>
            </a:r>
            <a:r>
              <a:rPr lang="fr-FR" dirty="0" smtClean="0"/>
              <a:t> F</a:t>
            </a:r>
            <a:endParaRPr lang="en-US" dirty="0"/>
          </a:p>
        </p:txBody>
      </p:sp>
      <p:sp>
        <p:nvSpPr>
          <p:cNvPr id="6" name="Accolade fermante 5"/>
          <p:cNvSpPr/>
          <p:nvPr/>
        </p:nvSpPr>
        <p:spPr>
          <a:xfrm>
            <a:off x="8921036" y="4405745"/>
            <a:ext cx="153691" cy="1302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colade fermante 6"/>
          <p:cNvSpPr/>
          <p:nvPr/>
        </p:nvSpPr>
        <p:spPr>
          <a:xfrm>
            <a:off x="8962599" y="1448425"/>
            <a:ext cx="153691" cy="1302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colade fermante 7"/>
          <p:cNvSpPr/>
          <p:nvPr/>
        </p:nvSpPr>
        <p:spPr>
          <a:xfrm>
            <a:off x="8962600" y="2951017"/>
            <a:ext cx="153691" cy="1302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9157855" y="3458300"/>
            <a:ext cx="85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Trypsin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9244306" y="191492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nothing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2964873" y="360218"/>
            <a:ext cx="5110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Released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glycans</a:t>
            </a:r>
            <a:r>
              <a:rPr lang="fr-FR" sz="2800" b="1" dirty="0" smtClean="0"/>
              <a:t> or free </a:t>
            </a:r>
            <a:r>
              <a:rPr lang="fr-FR" sz="2800" b="1" dirty="0" err="1" smtClean="0"/>
              <a:t>glycans</a:t>
            </a:r>
            <a:r>
              <a:rPr lang="fr-FR" sz="2800" b="1" dirty="0" smtClean="0"/>
              <a:t>?</a:t>
            </a:r>
            <a:endParaRPr lang="en-US" sz="28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0999931" y="250194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X3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10951105" y="418140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X10</a:t>
            </a:r>
            <a:endParaRPr lang="en-US" dirty="0"/>
          </a:p>
        </p:txBody>
      </p:sp>
      <p:sp>
        <p:nvSpPr>
          <p:cNvPr id="3" name="Flèche vers le bas 2"/>
          <p:cNvSpPr/>
          <p:nvPr/>
        </p:nvSpPr>
        <p:spPr>
          <a:xfrm>
            <a:off x="11406141" y="1964969"/>
            <a:ext cx="334978" cy="1571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èche vers le bas 12"/>
          <p:cNvSpPr/>
          <p:nvPr/>
        </p:nvSpPr>
        <p:spPr>
          <a:xfrm>
            <a:off x="11415825" y="3650519"/>
            <a:ext cx="334978" cy="1571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5178582" y="6196233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Mannose-6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10647947" y="1448425"/>
            <a:ext cx="101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Intensity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564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66</Words>
  <Application>Microsoft Office PowerPoint</Application>
  <PresentationFormat>Grand écran</PresentationFormat>
  <Paragraphs>10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ppsf</dc:creator>
  <cp:lastModifiedBy>ppsf</cp:lastModifiedBy>
  <cp:revision>3</cp:revision>
  <dcterms:created xsi:type="dcterms:W3CDTF">2015-06-29T09:18:27Z</dcterms:created>
  <dcterms:modified xsi:type="dcterms:W3CDTF">2015-12-04T08:25:25Z</dcterms:modified>
</cp:coreProperties>
</file>