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7" autoAdjust="0"/>
    <p:restoredTop sz="89614" autoAdjust="0"/>
  </p:normalViewPr>
  <p:slideViewPr>
    <p:cSldViewPr snapToGrid="0" snapToObjects="1">
      <p:cViewPr>
        <p:scale>
          <a:sx n="150" d="100"/>
          <a:sy n="150" d="100"/>
        </p:scale>
        <p:origin x="-560" y="1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D2307-C9EF-174B-B4CE-CAA13F67B9CE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DBCD9-A111-F14B-8A2E-E0DE7A8F5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48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DBCD9-A111-F14B-8A2E-E0DE7A8F51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092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29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517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619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28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8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45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6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5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031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5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257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6864E-282C-DA49-BB19-3EC25EDA6F3C}" type="datetimeFigureOut">
              <a:rPr lang="fr-FR" smtClean="0"/>
              <a:t>21/06/16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1BF41-564B-C945-A37B-A1232CBB7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91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1145020" y="1045596"/>
            <a:ext cx="6777760" cy="4828737"/>
            <a:chOff x="764331" y="397896"/>
            <a:chExt cx="6777760" cy="4828737"/>
          </a:xfrm>
        </p:grpSpPr>
        <p:grpSp>
          <p:nvGrpSpPr>
            <p:cNvPr id="13" name="Grouper 12"/>
            <p:cNvGrpSpPr/>
            <p:nvPr/>
          </p:nvGrpSpPr>
          <p:grpSpPr>
            <a:xfrm>
              <a:off x="764331" y="397896"/>
              <a:ext cx="4681804" cy="2693723"/>
              <a:chOff x="764331" y="777700"/>
              <a:chExt cx="4681804" cy="2693723"/>
            </a:xfrm>
          </p:grpSpPr>
          <p:sp>
            <p:nvSpPr>
              <p:cNvPr id="3" name="ZoneTexte 2"/>
              <p:cNvSpPr txBox="1"/>
              <p:nvPr/>
            </p:nvSpPr>
            <p:spPr>
              <a:xfrm>
                <a:off x="764331" y="777700"/>
                <a:ext cx="3513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latin typeface="Times New Roman"/>
                    <a:cs typeface="Times New Roman"/>
                  </a:rPr>
                  <a:t>A</a:t>
                </a:r>
                <a:endParaRPr lang="en-GB" sz="16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2917744" y="777700"/>
                <a:ext cx="3215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Times New Roman"/>
                    <a:cs typeface="Times New Roman"/>
                  </a:rPr>
                  <a:t>B</a:t>
                </a: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5113291" y="777700"/>
                <a:ext cx="3328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Times New Roman"/>
                    <a:cs typeface="Times New Roman"/>
                  </a:rPr>
                  <a:t>C</a:t>
                </a: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764331" y="3124402"/>
                <a:ext cx="3328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Times New Roman"/>
                    <a:cs typeface="Times New Roman"/>
                  </a:rPr>
                  <a:t>D</a:t>
                </a: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2968546" y="3132869"/>
                <a:ext cx="3215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latin typeface="Times New Roman"/>
                    <a:cs typeface="Times New Roman"/>
                  </a:rPr>
                  <a:t>E</a:t>
                </a:r>
                <a:endParaRPr lang="en-GB" sz="1600" b="1" dirty="0">
                  <a:latin typeface="Times New Roman"/>
                  <a:cs typeface="Times New Roman"/>
                </a:endParaRPr>
              </a:p>
            </p:txBody>
          </p:sp>
        </p:grpSp>
        <p:pic>
          <p:nvPicPr>
            <p:cNvPr id="15" name="Image 14" descr="1 - 13mcMSC13 kyn sngt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5107" y="736450"/>
              <a:ext cx="2176453" cy="2168568"/>
            </a:xfrm>
            <a:prstGeom prst="rect">
              <a:avLst/>
            </a:prstGeom>
          </p:spPr>
        </p:pic>
        <p:pic>
          <p:nvPicPr>
            <p:cNvPr id="16" name="Image 15" descr="2 - 13mcMSC13 trp sngt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991" y="736450"/>
              <a:ext cx="2176453" cy="2144911"/>
            </a:xfrm>
            <a:prstGeom prst="rect">
              <a:avLst/>
            </a:prstGeom>
          </p:spPr>
        </p:pic>
        <p:pic>
          <p:nvPicPr>
            <p:cNvPr id="17" name="Image 16" descr="3 - 13mcMSC13 ac kyn sngt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5638" y="736450"/>
              <a:ext cx="2176453" cy="2144911"/>
            </a:xfrm>
            <a:prstGeom prst="rect">
              <a:avLst/>
            </a:prstGeom>
          </p:spPr>
        </p:pic>
        <p:pic>
          <p:nvPicPr>
            <p:cNvPr id="18" name="Image 17" descr="5 - 13mcMSC13 30HK sngt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5106" y="3081722"/>
              <a:ext cx="2176453" cy="2144911"/>
            </a:xfrm>
            <a:prstGeom prst="rect">
              <a:avLst/>
            </a:prstGeom>
          </p:spPr>
        </p:pic>
        <p:pic>
          <p:nvPicPr>
            <p:cNvPr id="19" name="Image 18" descr="1 - 13mcMSC13 AA sngt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449" y="3081722"/>
              <a:ext cx="2207995" cy="21449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62697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22199</TotalTime>
  <Words>6</Words>
  <Application>Microsoft Macintosh PowerPoint</Application>
  <PresentationFormat>Présentation à l'écran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Labo Infectio Lille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Perrine Bortolotti</dc:creator>
  <cp:lastModifiedBy>Perrine Bortolotti</cp:lastModifiedBy>
  <cp:revision>119</cp:revision>
  <dcterms:created xsi:type="dcterms:W3CDTF">2015-12-09T20:51:15Z</dcterms:created>
  <dcterms:modified xsi:type="dcterms:W3CDTF">2016-06-21T19:07:56Z</dcterms:modified>
</cp:coreProperties>
</file>