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7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35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3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64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7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4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04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5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3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76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1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A9FAC-6A69-437D-A8C3-A736C27ED32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C0091-3E09-4FD6-AA0D-05BE49B85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7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5800"/>
            <a:ext cx="360045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60" y="685800"/>
            <a:ext cx="359092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" y="3810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3810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25780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 rot="16200000">
            <a:off x="4548342" y="1926592"/>
            <a:ext cx="13716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Overall Survival (%)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54605" y="1926593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Progression Free Survival (%)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4420" y="3500996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Days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95067" y="3522261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Days</a:t>
            </a:r>
          </a:p>
        </p:txBody>
      </p:sp>
    </p:spTree>
    <p:extLst>
      <p:ext uri="{BB962C8B-B14F-4D97-AF65-F5344CB8AC3E}">
        <p14:creationId xmlns:p14="http://schemas.microsoft.com/office/powerpoint/2010/main" val="3527353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J Shreders</dc:creator>
  <cp:lastModifiedBy>Amanda J Shreders</cp:lastModifiedBy>
  <cp:revision>3</cp:revision>
  <dcterms:created xsi:type="dcterms:W3CDTF">2016-03-08T13:54:30Z</dcterms:created>
  <dcterms:modified xsi:type="dcterms:W3CDTF">2016-03-08T16:25:11Z</dcterms:modified>
</cp:coreProperties>
</file>