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7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3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8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6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04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1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19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7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6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85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A0351-811D-4576-A9C5-862BFAA51135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46C66-51D6-4BC8-8D02-5CD41F693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0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5540"/>
            <a:ext cx="352425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525780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92690"/>
            <a:ext cx="33813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304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9600" y="3048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931565" y="2125176"/>
            <a:ext cx="13394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Overall Survival (%)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516509" y="2125177"/>
            <a:ext cx="18888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Progression Free Survival (%)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29336" y="3738296"/>
            <a:ext cx="4857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Days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76424" y="3733800"/>
            <a:ext cx="4857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Days</a:t>
            </a:r>
          </a:p>
        </p:txBody>
      </p:sp>
    </p:spTree>
    <p:extLst>
      <p:ext uri="{BB962C8B-B14F-4D97-AF65-F5344CB8AC3E}">
        <p14:creationId xmlns:p14="http://schemas.microsoft.com/office/powerpoint/2010/main" val="2248065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J Shreders</dc:creator>
  <cp:lastModifiedBy>Amanda J Shreders</cp:lastModifiedBy>
  <cp:revision>3</cp:revision>
  <dcterms:created xsi:type="dcterms:W3CDTF">2016-03-08T14:00:18Z</dcterms:created>
  <dcterms:modified xsi:type="dcterms:W3CDTF">2016-03-08T16:24:44Z</dcterms:modified>
</cp:coreProperties>
</file>