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633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3689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972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9822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9829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5145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8215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1988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2454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2947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5518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02C3D-D340-7B4D-8EC2-9E0D912CF7F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7BA96-F4C1-D746-B45E-C026F0CD53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8247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1720050" y="987843"/>
            <a:ext cx="1823644" cy="1161545"/>
          </a:xfrm>
          <a:prstGeom prst="roundRect">
            <a:avLst/>
          </a:prstGeom>
          <a:solidFill>
            <a:srgbClr val="D9D9D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5699900" y="987843"/>
            <a:ext cx="1823644" cy="116154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7121908" y="2236069"/>
            <a:ext cx="1823644" cy="84632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4259694" y="3104677"/>
            <a:ext cx="1823644" cy="174816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5699900" y="4885411"/>
            <a:ext cx="1823644" cy="116154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802762" y="1215809"/>
            <a:ext cx="1570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err="1" smtClean="0"/>
              <a:t>Severe</a:t>
            </a:r>
            <a:r>
              <a:rPr lang="fr-FR" sz="2000" dirty="0" smtClean="0"/>
              <a:t> </a:t>
            </a:r>
            <a:r>
              <a:rPr lang="fr-FR" sz="2000" dirty="0" err="1" smtClean="0"/>
              <a:t>sepsis</a:t>
            </a:r>
            <a:endParaRPr lang="fr-FR" sz="2000" dirty="0" smtClean="0"/>
          </a:p>
          <a:p>
            <a:pPr algn="ctr"/>
            <a:r>
              <a:rPr lang="fr-FR" sz="2000" dirty="0" smtClean="0"/>
              <a:t>N=40</a:t>
            </a:r>
            <a:endParaRPr lang="fr-FR" sz="2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876628" y="1215809"/>
            <a:ext cx="1469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err="1" smtClean="0"/>
              <a:t>Septic</a:t>
            </a:r>
            <a:r>
              <a:rPr lang="fr-FR" sz="2000" dirty="0" smtClean="0"/>
              <a:t> </a:t>
            </a:r>
            <a:r>
              <a:rPr lang="fr-FR" sz="2000" dirty="0" err="1" smtClean="0"/>
              <a:t>shock</a:t>
            </a:r>
            <a:endParaRPr lang="fr-FR" sz="2000" dirty="0" smtClean="0"/>
          </a:p>
          <a:p>
            <a:pPr algn="ctr"/>
            <a:r>
              <a:rPr lang="fr-FR" sz="2000" dirty="0" smtClean="0"/>
              <a:t>N=63</a:t>
            </a:r>
            <a:endParaRPr lang="fr-FR" sz="2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56023" y="2312196"/>
            <a:ext cx="1355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smtClean="0"/>
              <a:t>MOF </a:t>
            </a:r>
            <a:r>
              <a:rPr lang="fr-FR" sz="2000" dirty="0" err="1" smtClean="0"/>
              <a:t>death</a:t>
            </a:r>
            <a:endParaRPr lang="fr-FR" sz="2000" dirty="0" smtClean="0"/>
          </a:p>
          <a:p>
            <a:pPr algn="ctr"/>
            <a:r>
              <a:rPr lang="fr-FR" sz="2000" dirty="0" smtClean="0"/>
              <a:t>N=20</a:t>
            </a:r>
            <a:endParaRPr lang="fr-FR" sz="2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106564" y="3195910"/>
            <a:ext cx="2074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Late</a:t>
            </a:r>
            <a:r>
              <a:rPr lang="fr-FR" sz="1600" dirty="0" smtClean="0"/>
              <a:t> </a:t>
            </a:r>
            <a:r>
              <a:rPr lang="fr-FR" sz="1600" dirty="0" err="1" smtClean="0"/>
              <a:t>death</a:t>
            </a:r>
            <a:r>
              <a:rPr lang="fr-FR" sz="1600" dirty="0" smtClean="0"/>
              <a:t> N=11</a:t>
            </a:r>
            <a:endParaRPr lang="fr-FR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073583" y="5102100"/>
            <a:ext cx="1046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Survivors</a:t>
            </a:r>
            <a:endParaRPr lang="fr-FR" dirty="0" smtClean="0"/>
          </a:p>
          <a:p>
            <a:pPr algn="ctr"/>
            <a:r>
              <a:rPr lang="fr-FR" dirty="0" smtClean="0"/>
              <a:t>N=32</a:t>
            </a:r>
            <a:endParaRPr lang="fr-FR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6611722" y="2214521"/>
            <a:ext cx="0" cy="26383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6611722" y="2713025"/>
            <a:ext cx="49933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>
            <a:off x="6112391" y="3953175"/>
            <a:ext cx="49933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381087" y="3568920"/>
            <a:ext cx="1544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Myocardial</a:t>
            </a:r>
            <a:r>
              <a:rPr lang="fr-FR" sz="1000" dirty="0" smtClean="0"/>
              <a:t> </a:t>
            </a:r>
            <a:r>
              <a:rPr lang="fr-FR" sz="1000" dirty="0" err="1" smtClean="0"/>
              <a:t>infarction</a:t>
            </a:r>
            <a:r>
              <a:rPr lang="fr-FR" sz="1000" dirty="0" smtClean="0"/>
              <a:t> N=2</a:t>
            </a:r>
            <a:endParaRPr lang="fr-FR" sz="1000" dirty="0"/>
          </a:p>
        </p:txBody>
      </p:sp>
      <p:sp>
        <p:nvSpPr>
          <p:cNvPr id="29" name="ZoneTexte 28"/>
          <p:cNvSpPr txBox="1"/>
          <p:nvPr/>
        </p:nvSpPr>
        <p:spPr>
          <a:xfrm>
            <a:off x="4381087" y="3935670"/>
            <a:ext cx="8771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Bleeding</a:t>
            </a:r>
            <a:r>
              <a:rPr lang="fr-FR" sz="1000" dirty="0" smtClean="0"/>
              <a:t> N=2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381087" y="3774007"/>
            <a:ext cx="761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Stroke N=1</a:t>
            </a:r>
            <a:endParaRPr lang="fr-FR" sz="1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381087" y="4129901"/>
            <a:ext cx="9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Aspiration N=1</a:t>
            </a:r>
            <a:endParaRPr lang="fr-FR" sz="1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381087" y="4302421"/>
            <a:ext cx="1443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Do-not </a:t>
            </a:r>
            <a:r>
              <a:rPr lang="fr-FR" sz="1000" dirty="0" err="1" smtClean="0"/>
              <a:t>rescuscitate</a:t>
            </a:r>
            <a:r>
              <a:rPr lang="fr-FR" sz="1000" dirty="0" smtClean="0"/>
              <a:t> N=3</a:t>
            </a:r>
            <a:endParaRPr lang="fr-FR" sz="100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1704822" y="254000"/>
            <a:ext cx="5818722" cy="60399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2203066" y="237432"/>
            <a:ext cx="489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Critically</a:t>
            </a:r>
            <a:r>
              <a:rPr lang="fr-FR" dirty="0" smtClean="0"/>
              <a:t> </a:t>
            </a:r>
            <a:r>
              <a:rPr lang="fr-FR" dirty="0" err="1" smtClean="0"/>
              <a:t>ill</a:t>
            </a:r>
            <a:r>
              <a:rPr lang="fr-FR" dirty="0" smtClean="0"/>
              <a:t> patients </a:t>
            </a:r>
            <a:r>
              <a:rPr lang="fr-FR" dirty="0" err="1" smtClean="0"/>
              <a:t>admitted</a:t>
            </a:r>
            <a:r>
              <a:rPr lang="fr-FR" dirty="0" smtClean="0"/>
              <a:t> for </a:t>
            </a:r>
            <a:r>
              <a:rPr lang="fr-FR" dirty="0" err="1" smtClean="0"/>
              <a:t>severe</a:t>
            </a:r>
            <a:r>
              <a:rPr lang="fr-FR" dirty="0" smtClean="0"/>
              <a:t> infections</a:t>
            </a:r>
          </a:p>
          <a:p>
            <a:pPr algn="ctr"/>
            <a:r>
              <a:rPr lang="fr-FR" dirty="0" smtClean="0"/>
              <a:t>N=103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563952" y="6330580"/>
            <a:ext cx="5401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Figure S1 </a:t>
            </a:r>
            <a:r>
              <a:rPr lang="fr-FR" sz="1400" dirty="0" smtClean="0"/>
              <a:t>: flow </a:t>
            </a:r>
            <a:r>
              <a:rPr lang="fr-FR" sz="1400" dirty="0" err="1" smtClean="0"/>
              <a:t>chart</a:t>
            </a:r>
            <a:r>
              <a:rPr lang="fr-FR" sz="1400" dirty="0" smtClean="0"/>
              <a:t> of </a:t>
            </a:r>
            <a:r>
              <a:rPr lang="fr-FR" sz="1400" dirty="0" err="1" smtClean="0"/>
              <a:t>studied</a:t>
            </a:r>
            <a:r>
              <a:rPr lang="fr-FR" sz="1400" dirty="0" smtClean="0"/>
              <a:t> population. MOF for Multi-</a:t>
            </a:r>
            <a:r>
              <a:rPr lang="fr-FR" sz="1400" dirty="0" err="1" smtClean="0"/>
              <a:t>organ</a:t>
            </a:r>
            <a:r>
              <a:rPr lang="fr-FR" sz="1400" dirty="0" smtClean="0"/>
              <a:t> </a:t>
            </a:r>
            <a:r>
              <a:rPr lang="fr-FR" sz="1400" dirty="0" err="1" smtClean="0"/>
              <a:t>failure</a:t>
            </a:r>
            <a:endParaRPr lang="fr-FR" sz="1400" dirty="0"/>
          </a:p>
        </p:txBody>
      </p:sp>
      <p:sp>
        <p:nvSpPr>
          <p:cNvPr id="3" name="ZoneTexte 2"/>
          <p:cNvSpPr txBox="1"/>
          <p:nvPr/>
        </p:nvSpPr>
        <p:spPr>
          <a:xfrm>
            <a:off x="4381087" y="4477011"/>
            <a:ext cx="14579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Secundary</a:t>
            </a:r>
            <a:r>
              <a:rPr lang="fr-FR" sz="1000" dirty="0" smtClean="0"/>
              <a:t> infection N=2</a:t>
            </a:r>
            <a:endParaRPr lang="fr-FR" sz="1000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3085281" y="2236069"/>
            <a:ext cx="1823644" cy="84632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à coins arrondis 34"/>
          <p:cNvSpPr/>
          <p:nvPr/>
        </p:nvSpPr>
        <p:spPr>
          <a:xfrm>
            <a:off x="223067" y="3228468"/>
            <a:ext cx="1823644" cy="13527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à coins arrondis 35"/>
          <p:cNvSpPr/>
          <p:nvPr/>
        </p:nvSpPr>
        <p:spPr>
          <a:xfrm>
            <a:off x="1663273" y="4856951"/>
            <a:ext cx="1823644" cy="116154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3319396" y="2283736"/>
            <a:ext cx="1355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smtClean="0"/>
              <a:t>MOF </a:t>
            </a:r>
            <a:r>
              <a:rPr lang="fr-FR" sz="2000" dirty="0" err="1" smtClean="0"/>
              <a:t>death</a:t>
            </a:r>
            <a:endParaRPr lang="fr-FR" sz="2000" dirty="0" smtClean="0"/>
          </a:p>
          <a:p>
            <a:pPr algn="ctr"/>
            <a:r>
              <a:rPr lang="fr-FR" sz="2000" dirty="0" smtClean="0"/>
              <a:t>N=2</a:t>
            </a:r>
            <a:endParaRPr lang="fr-FR" sz="2000" dirty="0"/>
          </a:p>
        </p:txBody>
      </p:sp>
      <p:sp>
        <p:nvSpPr>
          <p:cNvPr id="39" name="ZoneTexte 38"/>
          <p:cNvSpPr txBox="1"/>
          <p:nvPr/>
        </p:nvSpPr>
        <p:spPr>
          <a:xfrm>
            <a:off x="2036956" y="5102100"/>
            <a:ext cx="1046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Survivors</a:t>
            </a:r>
            <a:endParaRPr lang="fr-FR" dirty="0" smtClean="0"/>
          </a:p>
          <a:p>
            <a:pPr algn="ctr"/>
            <a:r>
              <a:rPr lang="fr-FR" dirty="0" smtClean="0"/>
              <a:t>N=32</a:t>
            </a:r>
            <a:endParaRPr lang="fr-FR" dirty="0"/>
          </a:p>
        </p:txBody>
      </p:sp>
      <p:cxnSp>
        <p:nvCxnSpPr>
          <p:cNvPr id="40" name="Connecteur droit avec flèche 39"/>
          <p:cNvCxnSpPr/>
          <p:nvPr/>
        </p:nvCxnSpPr>
        <p:spPr>
          <a:xfrm>
            <a:off x="2575095" y="2186061"/>
            <a:ext cx="0" cy="26383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2575095" y="2684565"/>
            <a:ext cx="49933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H="1">
            <a:off x="2075764" y="3924715"/>
            <a:ext cx="49933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344460" y="3789907"/>
            <a:ext cx="761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Stroke N=1</a:t>
            </a:r>
            <a:endParaRPr lang="fr-FR" sz="1000" dirty="0"/>
          </a:p>
        </p:txBody>
      </p:sp>
      <p:sp>
        <p:nvSpPr>
          <p:cNvPr id="47" name="ZoneTexte 46"/>
          <p:cNvSpPr txBox="1"/>
          <p:nvPr/>
        </p:nvSpPr>
        <p:spPr>
          <a:xfrm>
            <a:off x="344460" y="3961841"/>
            <a:ext cx="1443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Do-not </a:t>
            </a:r>
            <a:r>
              <a:rPr lang="fr-FR" sz="1000" dirty="0" err="1" smtClean="0"/>
              <a:t>rescuscitate</a:t>
            </a:r>
            <a:r>
              <a:rPr lang="fr-FR" sz="1000" dirty="0" smtClean="0"/>
              <a:t> N=3</a:t>
            </a:r>
            <a:endParaRPr lang="fr-FR" sz="1000" dirty="0"/>
          </a:p>
        </p:txBody>
      </p:sp>
      <p:sp>
        <p:nvSpPr>
          <p:cNvPr id="48" name="ZoneTexte 47"/>
          <p:cNvSpPr txBox="1"/>
          <p:nvPr/>
        </p:nvSpPr>
        <p:spPr>
          <a:xfrm>
            <a:off x="344460" y="4158711"/>
            <a:ext cx="14579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Secundary</a:t>
            </a:r>
            <a:r>
              <a:rPr lang="fr-FR" sz="1000" dirty="0" smtClean="0"/>
              <a:t> infection N=2</a:t>
            </a:r>
            <a:endParaRPr lang="fr-FR" sz="1000" dirty="0"/>
          </a:p>
        </p:txBody>
      </p:sp>
      <p:sp>
        <p:nvSpPr>
          <p:cNvPr id="43" name="ZoneTexte 42"/>
          <p:cNvSpPr txBox="1"/>
          <p:nvPr/>
        </p:nvSpPr>
        <p:spPr>
          <a:xfrm>
            <a:off x="76223" y="3346154"/>
            <a:ext cx="2074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Late</a:t>
            </a:r>
            <a:r>
              <a:rPr lang="fr-FR" sz="1600" dirty="0" smtClean="0"/>
              <a:t> </a:t>
            </a:r>
            <a:r>
              <a:rPr lang="fr-FR" sz="1600" dirty="0" err="1" smtClean="0"/>
              <a:t>Death</a:t>
            </a:r>
            <a:r>
              <a:rPr lang="fr-FR" sz="1600" dirty="0" smtClean="0"/>
              <a:t> N=</a:t>
            </a:r>
            <a:r>
              <a:rPr lang="fr-FR" sz="16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xmlns="" val="15001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66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Slide 1</vt:lpstr>
    </vt:vector>
  </TitlesOfParts>
  <Company>inserm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Hafid Ait Oufella</dc:creator>
  <cp:lastModifiedBy>0011922</cp:lastModifiedBy>
  <cp:revision>21</cp:revision>
  <dcterms:created xsi:type="dcterms:W3CDTF">2015-07-27T18:14:31Z</dcterms:created>
  <dcterms:modified xsi:type="dcterms:W3CDTF">2016-06-29T13:17:26Z</dcterms:modified>
</cp:coreProperties>
</file>