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Style moyen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46C8C-B4A8-432B-87F1-E3451EFEA2A2}" type="datetimeFigureOut">
              <a:rPr lang="fr-FR" smtClean="0"/>
              <a:t>15/04/2016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F1427-CA2A-49D4-BA60-B50F2C0559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4801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46C8C-B4A8-432B-87F1-E3451EFEA2A2}" type="datetimeFigureOut">
              <a:rPr lang="fr-FR" smtClean="0"/>
              <a:t>15/04/2016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F1427-CA2A-49D4-BA60-B50F2C0559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6461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46C8C-B4A8-432B-87F1-E3451EFEA2A2}" type="datetimeFigureOut">
              <a:rPr lang="fr-FR" smtClean="0"/>
              <a:t>15/04/2016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F1427-CA2A-49D4-BA60-B50F2C0559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3918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46C8C-B4A8-432B-87F1-E3451EFEA2A2}" type="datetimeFigureOut">
              <a:rPr lang="fr-FR" smtClean="0"/>
              <a:t>15/04/2016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F1427-CA2A-49D4-BA60-B50F2C0559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6701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46C8C-B4A8-432B-87F1-E3451EFEA2A2}" type="datetimeFigureOut">
              <a:rPr lang="fr-FR" smtClean="0"/>
              <a:t>15/04/2016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F1427-CA2A-49D4-BA60-B50F2C0559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8336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46C8C-B4A8-432B-87F1-E3451EFEA2A2}" type="datetimeFigureOut">
              <a:rPr lang="fr-FR" smtClean="0"/>
              <a:t>15/04/2016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F1427-CA2A-49D4-BA60-B50F2C0559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4794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46C8C-B4A8-432B-87F1-E3451EFEA2A2}" type="datetimeFigureOut">
              <a:rPr lang="fr-FR" smtClean="0"/>
              <a:t>15/04/2016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F1427-CA2A-49D4-BA60-B50F2C0559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1940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46C8C-B4A8-432B-87F1-E3451EFEA2A2}" type="datetimeFigureOut">
              <a:rPr lang="fr-FR" smtClean="0"/>
              <a:t>15/04/2016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F1427-CA2A-49D4-BA60-B50F2C0559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45579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46C8C-B4A8-432B-87F1-E3451EFEA2A2}" type="datetimeFigureOut">
              <a:rPr lang="fr-FR" smtClean="0"/>
              <a:t>15/04/2016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F1427-CA2A-49D4-BA60-B50F2C0559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3789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46C8C-B4A8-432B-87F1-E3451EFEA2A2}" type="datetimeFigureOut">
              <a:rPr lang="fr-FR" smtClean="0"/>
              <a:t>15/04/2016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F1427-CA2A-49D4-BA60-B50F2C0559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2490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46C8C-B4A8-432B-87F1-E3451EFEA2A2}" type="datetimeFigureOut">
              <a:rPr lang="fr-FR" smtClean="0"/>
              <a:t>15/04/2016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F1427-CA2A-49D4-BA60-B50F2C0559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8777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246C8C-B4A8-432B-87F1-E3451EFEA2A2}" type="datetimeFigureOut">
              <a:rPr lang="fr-FR" smtClean="0"/>
              <a:t>15/04/2016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8F1427-CA2A-49D4-BA60-B50F2C0559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961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395907"/>
              </p:ext>
            </p:extLst>
          </p:nvPr>
        </p:nvGraphicFramePr>
        <p:xfrm>
          <a:off x="1763688" y="836712"/>
          <a:ext cx="4262261" cy="530222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939155"/>
                <a:gridCol w="2143527"/>
                <a:gridCol w="1179579"/>
              </a:tblGrid>
              <a:tr h="2547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Locus</a:t>
                      </a:r>
                      <a:endParaRPr lang="fr-FR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89" marR="5538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Primer 5' to 3'</a:t>
                      </a:r>
                      <a:endParaRPr lang="fr-FR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89" marR="5538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Chromosome</a:t>
                      </a:r>
                      <a:endParaRPr lang="fr-FR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89" marR="55389" marT="0" marB="0" anchor="ctr"/>
                </a:tc>
              </a:tr>
              <a:tr h="2097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Poly α-R</a:t>
                      </a:r>
                      <a:endParaRPr lang="fr-FR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89" marR="55389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ATCAGATAATTGTTGGTA</a:t>
                      </a:r>
                      <a:endParaRPr lang="fr-FR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89" marR="55389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4</a:t>
                      </a:r>
                      <a:endParaRPr lang="fr-FR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89" marR="55389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97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Poly α-F</a:t>
                      </a:r>
                      <a:endParaRPr lang="fr-F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89" marR="55389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AAAATATAGACGAACAGA</a:t>
                      </a:r>
                      <a:endParaRPr lang="fr-FR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89" marR="55389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097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Poly α-3(IR)*</a:t>
                      </a:r>
                      <a:endParaRPr lang="fr-F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89" marR="55389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GAAATTATAACTCTACCA</a:t>
                      </a:r>
                      <a:endParaRPr lang="fr-FR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89" marR="55389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097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PFPK2-3R</a:t>
                      </a:r>
                      <a:endParaRPr lang="fr-F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89" marR="5538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CCTCAGACTGAAATGCAT</a:t>
                      </a:r>
                      <a:endParaRPr lang="fr-FR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89" marR="55389" marT="0" marB="0" anchor="ctr"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12</a:t>
                      </a:r>
                      <a:endParaRPr lang="fr-FR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89" marR="55389" marT="0" marB="0" anchor="ctr"/>
                </a:tc>
              </a:tr>
              <a:tr h="2097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PFPK2-F</a:t>
                      </a:r>
                      <a:endParaRPr lang="fr-FR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89" marR="5538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CTTTCATCGATACTACGA</a:t>
                      </a:r>
                      <a:endParaRPr lang="fr-FR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89" marR="55389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097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PFPK2-R*</a:t>
                      </a:r>
                      <a:endParaRPr lang="fr-F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89" marR="5538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AAAGAAGGAACAAGCAGA</a:t>
                      </a:r>
                      <a:endParaRPr lang="fr-FR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89" marR="55389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097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TA81-3F</a:t>
                      </a:r>
                      <a:endParaRPr lang="fr-FR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89" marR="55389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GAAGAAATAAGGGAAGGT</a:t>
                      </a:r>
                      <a:endParaRPr lang="fr-FR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89" marR="55389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5</a:t>
                      </a:r>
                      <a:endParaRPr lang="fr-FR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89" marR="55389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97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TA81-R</a:t>
                      </a:r>
                      <a:endParaRPr lang="fr-FR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89" marR="55389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TTTCACACAACACAGGATT</a:t>
                      </a:r>
                      <a:endParaRPr lang="fr-FR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89" marR="55389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097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TAA81-F*</a:t>
                      </a:r>
                      <a:endParaRPr lang="fr-F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89" marR="55389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TGGACAAATGGGAAAGGATA</a:t>
                      </a:r>
                      <a:endParaRPr lang="fr-FR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89" marR="55389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097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ARA2-3(F)</a:t>
                      </a:r>
                      <a:endParaRPr lang="fr-F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89" marR="5538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GTACATATGAATCACCAA</a:t>
                      </a:r>
                      <a:endParaRPr lang="fr-FR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89" marR="55389" marT="0" marB="0" anchor="ctr"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11</a:t>
                      </a:r>
                      <a:endParaRPr lang="fr-FR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89" marR="55389" marT="0" marB="0" anchor="ctr"/>
                </a:tc>
              </a:tr>
              <a:tr h="2097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ARA2-R</a:t>
                      </a:r>
                      <a:endParaRPr lang="fr-F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89" marR="5538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GCTTTGAGTATTATTAATA</a:t>
                      </a:r>
                      <a:endParaRPr lang="fr-FR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89" marR="55389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097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ARA2-F*</a:t>
                      </a:r>
                      <a:endParaRPr lang="fr-F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89" marR="5538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GAATAAACAAAGTATTGCT</a:t>
                      </a:r>
                      <a:endParaRPr lang="fr-FR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89" marR="55389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097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TA42-3F</a:t>
                      </a:r>
                      <a:endParaRPr lang="fr-FR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89" marR="55389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ACAAAAGGGTGGTGATTCT</a:t>
                      </a:r>
                      <a:endParaRPr lang="fr-FR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89" marR="55389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5</a:t>
                      </a:r>
                      <a:endParaRPr lang="fr-FR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89" marR="55389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97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TA42-R</a:t>
                      </a:r>
                      <a:endParaRPr lang="fr-F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89" marR="55389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GTATTATTACTACTACTAAAG</a:t>
                      </a:r>
                      <a:endParaRPr lang="fr-FR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89" marR="55389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097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TA42-F*</a:t>
                      </a:r>
                      <a:endParaRPr lang="fr-F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89" marR="55389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TAGAAACAGGAATGATACG</a:t>
                      </a:r>
                      <a:endParaRPr lang="fr-FR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89" marR="55389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097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TA1-3(F)</a:t>
                      </a:r>
                      <a:endParaRPr lang="fr-F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89" marR="5538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CTACATGCCTAATGAGCA</a:t>
                      </a:r>
                      <a:endParaRPr lang="fr-FR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89" marR="55389" marT="0" marB="0" anchor="ctr"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6</a:t>
                      </a:r>
                      <a:endParaRPr lang="fr-FR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89" marR="55389" marT="0" marB="0" anchor="ctr"/>
                </a:tc>
              </a:tr>
              <a:tr h="2097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TA1-R</a:t>
                      </a:r>
                      <a:endParaRPr lang="fr-F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89" marR="5538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TTTTATCTTCATCCCCAC</a:t>
                      </a:r>
                      <a:endParaRPr lang="fr-FR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89" marR="55389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097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TA1-F*</a:t>
                      </a:r>
                      <a:endParaRPr lang="fr-F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89" marR="5538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CCGTCATAAGTGCAGAGC</a:t>
                      </a:r>
                      <a:endParaRPr lang="fr-FR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89" marR="55389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097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TA109-3F</a:t>
                      </a:r>
                      <a:endParaRPr lang="fr-FR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89" marR="55389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TAGGGAACATCATAAGGAT</a:t>
                      </a:r>
                      <a:endParaRPr lang="fr-FR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89" marR="55389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6</a:t>
                      </a:r>
                      <a:endParaRPr lang="fr-FR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89" marR="55389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97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TA109-R</a:t>
                      </a:r>
                      <a:endParaRPr lang="fr-F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89" marR="55389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CCTATACCAAACATGCTAAA</a:t>
                      </a:r>
                      <a:endParaRPr lang="fr-FR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89" marR="55389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097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TA109-F*</a:t>
                      </a:r>
                      <a:endParaRPr lang="fr-F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89" marR="55389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GGTTAAATCAGGACAACAT</a:t>
                      </a:r>
                      <a:endParaRPr lang="fr-FR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89" marR="55389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097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PFG377-3R</a:t>
                      </a:r>
                      <a:endParaRPr lang="fr-F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89" marR="5538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TTATGTTGGTACCGTGTA</a:t>
                      </a:r>
                      <a:endParaRPr lang="fr-FR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89" marR="55389" marT="0" marB="0" anchor="ctr"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12</a:t>
                      </a:r>
                      <a:endParaRPr lang="fr-FR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89" marR="55389" marT="0" marB="0" anchor="ctr"/>
                </a:tc>
              </a:tr>
              <a:tr h="2097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PFG377-F</a:t>
                      </a:r>
                      <a:endParaRPr lang="fr-F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89" marR="5538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GATCTCAACGGAAATTAT</a:t>
                      </a:r>
                      <a:endParaRPr lang="fr-FR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89" marR="55389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097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PFG377-R*</a:t>
                      </a:r>
                      <a:endParaRPr lang="fr-F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89" marR="5538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TTATCCCTACGATTAACA</a:t>
                      </a:r>
                      <a:endParaRPr lang="fr-FR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89" marR="55389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132912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77</Words>
  <Application>Microsoft Office PowerPoint</Application>
  <PresentationFormat>Affichage à l'écran (4:3)</PresentationFormat>
  <Paragraphs>59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proprietaire</dc:creator>
  <cp:lastModifiedBy>proprietaire</cp:lastModifiedBy>
  <cp:revision>1</cp:revision>
  <dcterms:created xsi:type="dcterms:W3CDTF">2016-04-15T09:09:57Z</dcterms:created>
  <dcterms:modified xsi:type="dcterms:W3CDTF">2016-04-15T09:14:15Z</dcterms:modified>
</cp:coreProperties>
</file>