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307" r:id="rId2"/>
  </p:sldIdLst>
  <p:sldSz cx="9144000" cy="6858000" type="screen4x3"/>
  <p:notesSz cx="7102475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1815"/>
    <p:restoredTop sz="85249"/>
  </p:normalViewPr>
  <p:slideViewPr>
    <p:cSldViewPr snapToGrid="0" snapToObjects="1">
      <p:cViewPr varScale="1">
        <p:scale>
          <a:sx n="81" d="100"/>
          <a:sy n="81" d="100"/>
        </p:scale>
        <p:origin x="47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4F1F04B0-EBA1-7D45-A9A1-06A7735F630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704A5E3D-E157-3A47-B16E-3B2F87E4BD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671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A5E3D-E157-3A47-B16E-3B2F87E4BD0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588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250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43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41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8316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01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77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1316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1309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5488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4597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3635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975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2527" y="2150719"/>
            <a:ext cx="1730590" cy="140945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2527" y="4512281"/>
            <a:ext cx="1222934" cy="162141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 rot="16200000">
            <a:off x="3233774" y="1547338"/>
            <a:ext cx="10294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pitchFamily="18" charset="0"/>
                <a:cs typeface="Times New Roman" pitchFamily="18" charset="0"/>
              </a:rPr>
              <a:t>MSTO-211H</a:t>
            </a:r>
            <a:endParaRPr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 rot="16200000">
            <a:off x="3587806" y="1547338"/>
            <a:ext cx="10294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>
                <a:latin typeface="Times New Roman" pitchFamily="18" charset="0"/>
                <a:cs typeface="Times New Roman" pitchFamily="18" charset="0"/>
              </a:rPr>
              <a:t>NCI-H28</a:t>
            </a:r>
            <a:endParaRPr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 rot="16200000">
            <a:off x="3941838" y="1547338"/>
            <a:ext cx="10294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pitchFamily="18" charset="0"/>
                <a:cs typeface="Times New Roman" pitchFamily="18" charset="0"/>
              </a:rPr>
              <a:t>NCI-H226</a:t>
            </a:r>
            <a:endParaRPr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rot="16200000">
            <a:off x="4295870" y="1547338"/>
            <a:ext cx="10294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>
                <a:latin typeface="Times New Roman" pitchFamily="18" charset="0"/>
                <a:cs typeface="Times New Roman" pitchFamily="18" charset="0"/>
              </a:rPr>
              <a:t>EHMES-10</a:t>
            </a:r>
            <a:endParaRPr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 rot="16200000">
            <a:off x="4649904" y="1547338"/>
            <a:ext cx="10294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pitchFamily="18" charset="0"/>
                <a:cs typeface="Times New Roman" pitchFamily="18" charset="0"/>
              </a:rPr>
              <a:t>NCI-H2452</a:t>
            </a:r>
            <a:endParaRPr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897117" y="2210176"/>
            <a:ext cx="742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pitchFamily="18" charset="0"/>
                <a:cs typeface="Times New Roman" pitchFamily="18" charset="0"/>
              </a:rPr>
              <a:t>Exon 1β</a:t>
            </a:r>
            <a:endParaRPr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964494" y="2704787"/>
            <a:ext cx="742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pitchFamily="18" charset="0"/>
                <a:cs typeface="Times New Roman" pitchFamily="18" charset="0"/>
              </a:rPr>
              <a:t>Exon 2</a:t>
            </a:r>
            <a:endParaRPr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964494" y="3199399"/>
            <a:ext cx="742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pitchFamily="18" charset="0"/>
                <a:cs typeface="Times New Roman" pitchFamily="18" charset="0"/>
              </a:rPr>
              <a:t>Exon 3</a:t>
            </a:r>
            <a:endParaRPr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 rot="16200000">
            <a:off x="3263172" y="3907509"/>
            <a:ext cx="10294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pitchFamily="18" charset="0"/>
                <a:cs typeface="Times New Roman" pitchFamily="18" charset="0"/>
              </a:rPr>
              <a:t>MSTO-211H</a:t>
            </a:r>
            <a:endParaRPr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 rot="16200000">
            <a:off x="3654448" y="3907509"/>
            <a:ext cx="10294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pitchFamily="18" charset="0"/>
                <a:cs typeface="Times New Roman" pitchFamily="18" charset="0"/>
              </a:rPr>
              <a:t>NCI-H226</a:t>
            </a:r>
            <a:endParaRPr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 rot="16200000">
            <a:off x="4075123" y="3907509"/>
            <a:ext cx="10294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pitchFamily="18" charset="0"/>
                <a:cs typeface="Times New Roman" pitchFamily="18" charset="0"/>
              </a:rPr>
              <a:t>Met-5A</a:t>
            </a:r>
            <a:endParaRPr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175554" y="4550892"/>
            <a:ext cx="452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pitchFamily="18" charset="0"/>
                <a:cs typeface="Times New Roman" pitchFamily="18" charset="0"/>
              </a:rPr>
              <a:t>p14</a:t>
            </a:r>
            <a:endParaRPr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173950" y="5157389"/>
            <a:ext cx="452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pitchFamily="18" charset="0"/>
                <a:cs typeface="Times New Roman" pitchFamily="18" charset="0"/>
              </a:rPr>
              <a:t>p16</a:t>
            </a:r>
            <a:endParaRPr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864793" y="5763885"/>
            <a:ext cx="806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>
                <a:latin typeface="Times New Roman" pitchFamily="18" charset="0"/>
                <a:cs typeface="Times New Roman" pitchFamily="18" charset="0"/>
              </a:rPr>
              <a:t>GAPDH</a:t>
            </a:r>
            <a:endParaRPr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46680" y="417439"/>
            <a:ext cx="2474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Times New Roman" pitchFamily="18" charset="0"/>
                <a:cs typeface="Times New Roman" pitchFamily="18" charset="0"/>
              </a:rPr>
              <a:t>Supplementary </a:t>
            </a:r>
            <a:r>
              <a:rPr lang="en-US" altLang="ja-JP" sz="1600" b="1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altLang="ja-JP" sz="16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320674" y="1500906"/>
            <a:ext cx="2474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>
                <a:latin typeface="Times New Roman" pitchFamily="18" charset="0"/>
                <a:cs typeface="Times New Roman" pitchFamily="18" charset="0"/>
              </a:rPr>
              <a:t>A</a:t>
            </a:r>
            <a:endParaRPr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336759" y="3908702"/>
            <a:ext cx="2474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84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12739</TotalTime>
  <Words>23</Words>
  <Application>Microsoft Office PowerPoint</Application>
  <PresentationFormat>画面に合わせる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Yu Gothic</vt:lpstr>
      <vt:lpstr>Arial</vt:lpstr>
      <vt:lpstr>Calibri</vt:lpstr>
      <vt:lpstr>Calibri Light</vt:lpstr>
      <vt:lpstr>Times New Roman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xbs</dc:creator>
  <cp:lastModifiedBy>Tagawa</cp:lastModifiedBy>
  <cp:revision>261</cp:revision>
  <cp:lastPrinted>2016-03-02T18:37:45Z</cp:lastPrinted>
  <dcterms:created xsi:type="dcterms:W3CDTF">2015-12-02T00:16:18Z</dcterms:created>
  <dcterms:modified xsi:type="dcterms:W3CDTF">2016-03-02T18:42:28Z</dcterms:modified>
</cp:coreProperties>
</file>